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728" r:id="rId3"/>
  </p:sldMasterIdLst>
  <p:notesMasterIdLst>
    <p:notesMasterId r:id="rId29"/>
  </p:notesMasterIdLst>
  <p:sldIdLst>
    <p:sldId id="2147480333" r:id="rId4"/>
    <p:sldId id="2147480335" r:id="rId5"/>
    <p:sldId id="2147480336" r:id="rId6"/>
    <p:sldId id="2147480427" r:id="rId7"/>
    <p:sldId id="2147480429" r:id="rId8"/>
    <p:sldId id="2147480431" r:id="rId9"/>
    <p:sldId id="2147480432" r:id="rId10"/>
    <p:sldId id="2147480438" r:id="rId11"/>
    <p:sldId id="2147480424" r:id="rId12"/>
    <p:sldId id="2147480345" r:id="rId13"/>
    <p:sldId id="2147480344" r:id="rId14"/>
    <p:sldId id="2147480421" r:id="rId15"/>
    <p:sldId id="2147480422" r:id="rId16"/>
    <p:sldId id="2147480426" r:id="rId17"/>
    <p:sldId id="2147480320" r:id="rId18"/>
    <p:sldId id="2147480319" r:id="rId19"/>
    <p:sldId id="2147480325" r:id="rId20"/>
    <p:sldId id="2147480318" r:id="rId21"/>
    <p:sldId id="2147480342" r:id="rId22"/>
    <p:sldId id="2147480338" r:id="rId23"/>
    <p:sldId id="2147480339" r:id="rId24"/>
    <p:sldId id="2147480340" r:id="rId25"/>
    <p:sldId id="2147480437" r:id="rId26"/>
    <p:sldId id="2147480439" r:id="rId27"/>
    <p:sldId id="214748033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E887396-882C-497C-90F4-690668B2B619}">
          <p14:sldIdLst>
            <p14:sldId id="2147480333"/>
            <p14:sldId id="2147480335"/>
            <p14:sldId id="2147480336"/>
          </p14:sldIdLst>
        </p14:section>
        <p14:section name="GitHub" id="{CC1A442B-C88B-4A4A-9972-B9D99CD8DAE6}">
          <p14:sldIdLst>
            <p14:sldId id="2147480427"/>
            <p14:sldId id="2147480429"/>
            <p14:sldId id="2147480431"/>
            <p14:sldId id="2147480432"/>
            <p14:sldId id="2147480438"/>
          </p14:sldIdLst>
        </p14:section>
        <p14:section name="GitHub Codespaces" id="{10A5773A-7F8F-45F3-AE02-3E7207A6757E}">
          <p14:sldIdLst>
            <p14:sldId id="2147480424"/>
            <p14:sldId id="2147480345"/>
            <p14:sldId id="2147480344"/>
            <p14:sldId id="2147480421"/>
            <p14:sldId id="2147480422"/>
            <p14:sldId id="2147480426"/>
          </p14:sldIdLst>
        </p14:section>
        <p14:section name="GitHub Copilot" id="{E6FBFAB0-FD41-45B4-B050-BFC4F34D5602}">
          <p14:sldIdLst>
            <p14:sldId id="2147480320"/>
            <p14:sldId id="2147480319"/>
            <p14:sldId id="2147480325"/>
            <p14:sldId id="2147480318"/>
            <p14:sldId id="2147480342"/>
            <p14:sldId id="2147480338"/>
            <p14:sldId id="2147480339"/>
            <p14:sldId id="2147480340"/>
            <p14:sldId id="2147480437"/>
            <p14:sldId id="2147480439"/>
          </p14:sldIdLst>
        </p14:section>
        <p14:section name="Next steps" id="{6B10B76A-0C6D-4E01-9CA1-DF7003401F83}">
          <p14:sldIdLst>
            <p14:sldId id="2147480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24282D"/>
    <a:srgbClr val="0F1319"/>
    <a:srgbClr val="0E1217"/>
    <a:srgbClr val="FD5B3D"/>
    <a:srgbClr val="A58F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1C8AD3-D2F4-4704-8D8B-8D9D2A13F9C4}" v="483" dt="2025-04-02T23:18:34.0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203" autoAdjust="0"/>
  </p:normalViewPr>
  <p:slideViewPr>
    <p:cSldViewPr snapToGrid="0">
      <p:cViewPr varScale="1">
        <p:scale>
          <a:sx n="75" d="100"/>
          <a:sy n="75" d="100"/>
        </p:scale>
        <p:origin x="931" y="283"/>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microsoft.com/office/2016/11/relationships/changesInfo" Target="changesInfos/changesInfo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ynthia Zanoni" userId="b428d290-8e16-4363-aee0-421318c7659f" providerId="ADAL" clId="{531C8AD3-D2F4-4704-8D8B-8D9D2A13F9C4}"/>
    <pc:docChg chg="undo redo custSel addSld delSld modSld sldOrd delMainMaster modMainMaster addSection modSection">
      <pc:chgData name="Cynthia Zanoni" userId="b428d290-8e16-4363-aee0-421318c7659f" providerId="ADAL" clId="{531C8AD3-D2F4-4704-8D8B-8D9D2A13F9C4}" dt="2025-04-02T23:19:08.658" v="4852" actId="14734"/>
      <pc:docMkLst>
        <pc:docMk/>
      </pc:docMkLst>
      <pc:sldChg chg="delSp modSp add del mod setBg">
        <pc:chgData name="Cynthia Zanoni" userId="b428d290-8e16-4363-aee0-421318c7659f" providerId="ADAL" clId="{531C8AD3-D2F4-4704-8D8B-8D9D2A13F9C4}" dt="2025-03-30T22:43:02.430" v="2129" actId="47"/>
        <pc:sldMkLst>
          <pc:docMk/>
          <pc:sldMk cId="0" sldId="262"/>
        </pc:sldMkLst>
      </pc:sldChg>
      <pc:sldChg chg="addSp delSp modSp add del mod setBg modAnim modShow modNotesTx">
        <pc:chgData name="Cynthia Zanoni" userId="b428d290-8e16-4363-aee0-421318c7659f" providerId="ADAL" clId="{531C8AD3-D2F4-4704-8D8B-8D9D2A13F9C4}" dt="2025-04-02T18:57:11.480" v="2961" actId="47"/>
        <pc:sldMkLst>
          <pc:docMk/>
          <pc:sldMk cId="0" sldId="269"/>
        </pc:sldMkLst>
      </pc:sldChg>
      <pc:sldChg chg="addSp delSp modSp add del mod ord setBg modNotes modNotesTx">
        <pc:chgData name="Cynthia Zanoni" userId="b428d290-8e16-4363-aee0-421318c7659f" providerId="ADAL" clId="{531C8AD3-D2F4-4704-8D8B-8D9D2A13F9C4}" dt="2025-04-02T15:12:32.840" v="2441" actId="47"/>
        <pc:sldMkLst>
          <pc:docMk/>
          <pc:sldMk cId="0" sldId="272"/>
        </pc:sldMkLst>
        <pc:spChg chg="add del mod">
          <ac:chgData name="Cynthia Zanoni" userId="b428d290-8e16-4363-aee0-421318c7659f" providerId="ADAL" clId="{531C8AD3-D2F4-4704-8D8B-8D9D2A13F9C4}" dt="2025-04-02T15:07:26.011" v="2385" actId="478"/>
          <ac:spMkLst>
            <pc:docMk/>
            <pc:sldMk cId="0" sldId="272"/>
            <ac:spMk id="3" creationId="{85B9064C-54A2-E410-39BD-DDE51BD3A94A}"/>
          </ac:spMkLst>
        </pc:spChg>
        <pc:spChg chg="add del mod">
          <ac:chgData name="Cynthia Zanoni" userId="b428d290-8e16-4363-aee0-421318c7659f" providerId="ADAL" clId="{531C8AD3-D2F4-4704-8D8B-8D9D2A13F9C4}" dt="2025-04-02T15:07:31.850" v="2388" actId="478"/>
          <ac:spMkLst>
            <pc:docMk/>
            <pc:sldMk cId="0" sldId="272"/>
            <ac:spMk id="5" creationId="{C471A4F8-7EB3-3EDE-1EA7-E42DA45A6E86}"/>
          </ac:spMkLst>
        </pc:spChg>
        <pc:spChg chg="add del mod">
          <ac:chgData name="Cynthia Zanoni" userId="b428d290-8e16-4363-aee0-421318c7659f" providerId="ADAL" clId="{531C8AD3-D2F4-4704-8D8B-8D9D2A13F9C4}" dt="2025-04-02T15:07:34.322" v="2390" actId="478"/>
          <ac:spMkLst>
            <pc:docMk/>
            <pc:sldMk cId="0" sldId="272"/>
            <ac:spMk id="7" creationId="{6F58C720-5626-69CC-67D2-3E81467B7152}"/>
          </ac:spMkLst>
        </pc:spChg>
        <pc:spChg chg="del">
          <ac:chgData name="Cynthia Zanoni" userId="b428d290-8e16-4363-aee0-421318c7659f" providerId="ADAL" clId="{531C8AD3-D2F4-4704-8D8B-8D9D2A13F9C4}" dt="2025-04-02T15:07:30.422" v="2387" actId="478"/>
          <ac:spMkLst>
            <pc:docMk/>
            <pc:sldMk cId="0" sldId="272"/>
            <ac:spMk id="4679" creationId="{00000000-0000-0000-0000-000000000000}"/>
          </ac:spMkLst>
        </pc:spChg>
        <pc:spChg chg="del">
          <ac:chgData name="Cynthia Zanoni" userId="b428d290-8e16-4363-aee0-421318c7659f" providerId="ADAL" clId="{531C8AD3-D2F4-4704-8D8B-8D9D2A13F9C4}" dt="2025-04-02T15:07:33.275" v="2389" actId="478"/>
          <ac:spMkLst>
            <pc:docMk/>
            <pc:sldMk cId="0" sldId="272"/>
            <ac:spMk id="4680" creationId="{00000000-0000-0000-0000-000000000000}"/>
          </ac:spMkLst>
        </pc:spChg>
        <pc:spChg chg="del">
          <ac:chgData name="Cynthia Zanoni" userId="b428d290-8e16-4363-aee0-421318c7659f" providerId="ADAL" clId="{531C8AD3-D2F4-4704-8D8B-8D9D2A13F9C4}" dt="2025-04-02T15:07:35.761" v="2391" actId="478"/>
          <ac:spMkLst>
            <pc:docMk/>
            <pc:sldMk cId="0" sldId="272"/>
            <ac:spMk id="4681" creationId="{00000000-0000-0000-0000-000000000000}"/>
          </ac:spMkLst>
        </pc:spChg>
        <pc:spChg chg="del">
          <ac:chgData name="Cynthia Zanoni" userId="b428d290-8e16-4363-aee0-421318c7659f" providerId="ADAL" clId="{531C8AD3-D2F4-4704-8D8B-8D9D2A13F9C4}" dt="2025-04-02T15:07:37.841" v="2393" actId="478"/>
          <ac:spMkLst>
            <pc:docMk/>
            <pc:sldMk cId="0" sldId="272"/>
            <ac:spMk id="4685" creationId="{00000000-0000-0000-0000-000000000000}"/>
          </ac:spMkLst>
        </pc:spChg>
        <pc:spChg chg="del">
          <ac:chgData name="Cynthia Zanoni" userId="b428d290-8e16-4363-aee0-421318c7659f" providerId="ADAL" clId="{531C8AD3-D2F4-4704-8D8B-8D9D2A13F9C4}" dt="2025-04-02T15:07:39.732" v="2395" actId="478"/>
          <ac:spMkLst>
            <pc:docMk/>
            <pc:sldMk cId="0" sldId="272"/>
            <ac:spMk id="4689" creationId="{00000000-0000-0000-0000-000000000000}"/>
          </ac:spMkLst>
        </pc:spChg>
        <pc:spChg chg="del">
          <ac:chgData name="Cynthia Zanoni" userId="b428d290-8e16-4363-aee0-421318c7659f" providerId="ADAL" clId="{531C8AD3-D2F4-4704-8D8B-8D9D2A13F9C4}" dt="2025-04-02T15:07:46.331" v="2399" actId="478"/>
          <ac:spMkLst>
            <pc:docMk/>
            <pc:sldMk cId="0" sldId="272"/>
            <ac:spMk id="4693" creationId="{00000000-0000-0000-0000-000000000000}"/>
          </ac:spMkLst>
        </pc:spChg>
        <pc:spChg chg="del">
          <ac:chgData name="Cynthia Zanoni" userId="b428d290-8e16-4363-aee0-421318c7659f" providerId="ADAL" clId="{531C8AD3-D2F4-4704-8D8B-8D9D2A13F9C4}" dt="2025-04-02T15:07:45.397" v="2398" actId="478"/>
          <ac:spMkLst>
            <pc:docMk/>
            <pc:sldMk cId="0" sldId="272"/>
            <ac:spMk id="4694" creationId="{00000000-0000-0000-0000-000000000000}"/>
          </ac:spMkLst>
        </pc:spChg>
        <pc:spChg chg="del">
          <ac:chgData name="Cynthia Zanoni" userId="b428d290-8e16-4363-aee0-421318c7659f" providerId="ADAL" clId="{531C8AD3-D2F4-4704-8D8B-8D9D2A13F9C4}" dt="2025-04-02T15:07:44.424" v="2397" actId="478"/>
          <ac:spMkLst>
            <pc:docMk/>
            <pc:sldMk cId="0" sldId="272"/>
            <ac:spMk id="4695" creationId="{00000000-0000-0000-0000-000000000000}"/>
          </ac:spMkLst>
        </pc:spChg>
        <pc:spChg chg="del">
          <ac:chgData name="Cynthia Zanoni" userId="b428d290-8e16-4363-aee0-421318c7659f" providerId="ADAL" clId="{531C8AD3-D2F4-4704-8D8B-8D9D2A13F9C4}" dt="2025-04-02T15:07:24.080" v="2384" actId="478"/>
          <ac:spMkLst>
            <pc:docMk/>
            <pc:sldMk cId="0" sldId="272"/>
            <ac:spMk id="4696" creationId="{00000000-0000-0000-0000-000000000000}"/>
          </ac:spMkLst>
        </pc:spChg>
        <pc:grpChg chg="del">
          <ac:chgData name="Cynthia Zanoni" userId="b428d290-8e16-4363-aee0-421318c7659f" providerId="ADAL" clId="{531C8AD3-D2F4-4704-8D8B-8D9D2A13F9C4}" dt="2025-04-02T15:07:36.678" v="2392" actId="478"/>
          <ac:grpSpMkLst>
            <pc:docMk/>
            <pc:sldMk cId="0" sldId="272"/>
            <ac:grpSpMk id="4682" creationId="{00000000-0000-0000-0000-000000000000}"/>
          </ac:grpSpMkLst>
        </pc:grpChg>
        <pc:grpChg chg="del">
          <ac:chgData name="Cynthia Zanoni" userId="b428d290-8e16-4363-aee0-421318c7659f" providerId="ADAL" clId="{531C8AD3-D2F4-4704-8D8B-8D9D2A13F9C4}" dt="2025-04-02T15:07:38.721" v="2394" actId="478"/>
          <ac:grpSpMkLst>
            <pc:docMk/>
            <pc:sldMk cId="0" sldId="272"/>
            <ac:grpSpMk id="4686" creationId="{00000000-0000-0000-0000-000000000000}"/>
          </ac:grpSpMkLst>
        </pc:grpChg>
        <pc:grpChg chg="del">
          <ac:chgData name="Cynthia Zanoni" userId="b428d290-8e16-4363-aee0-421318c7659f" providerId="ADAL" clId="{531C8AD3-D2F4-4704-8D8B-8D9D2A13F9C4}" dt="2025-04-02T15:07:40.375" v="2396" actId="478"/>
          <ac:grpSpMkLst>
            <pc:docMk/>
            <pc:sldMk cId="0" sldId="272"/>
            <ac:grpSpMk id="4690" creationId="{00000000-0000-0000-0000-000000000000}"/>
          </ac:grpSpMkLst>
        </pc:grpChg>
        <pc:grpChg chg="del">
          <ac:chgData name="Cynthia Zanoni" userId="b428d290-8e16-4363-aee0-421318c7659f" providerId="ADAL" clId="{531C8AD3-D2F4-4704-8D8B-8D9D2A13F9C4}" dt="2025-04-02T15:07:28.068" v="2386" actId="478"/>
          <ac:grpSpMkLst>
            <pc:docMk/>
            <pc:sldMk cId="0" sldId="272"/>
            <ac:grpSpMk id="4698" creationId="{00000000-0000-0000-0000-000000000000}"/>
          </ac:grpSpMkLst>
        </pc:grpChg>
        <pc:picChg chg="add del mod">
          <ac:chgData name="Cynthia Zanoni" userId="b428d290-8e16-4363-aee0-421318c7659f" providerId="ADAL" clId="{531C8AD3-D2F4-4704-8D8B-8D9D2A13F9C4}" dt="2025-04-02T15:11:00.732" v="2421" actId="478"/>
          <ac:picMkLst>
            <pc:docMk/>
            <pc:sldMk cId="0" sldId="272"/>
            <ac:picMk id="9" creationId="{100607B2-63C2-F0C5-42F6-794F546275B1}"/>
          </ac:picMkLst>
        </pc:picChg>
        <pc:picChg chg="add del mod">
          <ac:chgData name="Cynthia Zanoni" userId="b428d290-8e16-4363-aee0-421318c7659f" providerId="ADAL" clId="{531C8AD3-D2F4-4704-8D8B-8D9D2A13F9C4}" dt="2025-04-02T15:12:13.328" v="2438" actId="21"/>
          <ac:picMkLst>
            <pc:docMk/>
            <pc:sldMk cId="0" sldId="272"/>
            <ac:picMk id="11" creationId="{C754C573-A89A-7BD7-BE6A-7AD89AC8BCE9}"/>
          </ac:picMkLst>
        </pc:picChg>
        <pc:picChg chg="del mod">
          <ac:chgData name="Cynthia Zanoni" userId="b428d290-8e16-4363-aee0-421318c7659f" providerId="ADAL" clId="{531C8AD3-D2F4-4704-8D8B-8D9D2A13F9C4}" dt="2025-04-02T15:10:00.750" v="2412" actId="478"/>
          <ac:picMkLst>
            <pc:docMk/>
            <pc:sldMk cId="0" sldId="272"/>
            <ac:picMk id="4697" creationId="{00000000-0000-0000-0000-000000000000}"/>
          </ac:picMkLst>
        </pc:picChg>
      </pc:sldChg>
      <pc:sldChg chg="add del">
        <pc:chgData name="Cynthia Zanoni" userId="b428d290-8e16-4363-aee0-421318c7659f" providerId="ADAL" clId="{531C8AD3-D2F4-4704-8D8B-8D9D2A13F9C4}" dt="2025-03-30T18:24:42.966" v="5" actId="47"/>
        <pc:sldMkLst>
          <pc:docMk/>
          <pc:sldMk cId="3481637152" sldId="2147479807"/>
        </pc:sldMkLst>
      </pc:sldChg>
      <pc:sldChg chg="addSp modSp add del mod addAnim delAnim modAnim modShow modNotesTx">
        <pc:chgData name="Cynthia Zanoni" userId="b428d290-8e16-4363-aee0-421318c7659f" providerId="ADAL" clId="{531C8AD3-D2F4-4704-8D8B-8D9D2A13F9C4}" dt="2025-03-30T19:11:13.999" v="529" actId="1076"/>
        <pc:sldMkLst>
          <pc:docMk/>
          <pc:sldMk cId="769606999" sldId="2147480318"/>
        </pc:sldMkLst>
        <pc:spChg chg="mod">
          <ac:chgData name="Cynthia Zanoni" userId="b428d290-8e16-4363-aee0-421318c7659f" providerId="ADAL" clId="{531C8AD3-D2F4-4704-8D8B-8D9D2A13F9C4}" dt="2025-03-30T18:51:46.684" v="384" actId="20577"/>
          <ac:spMkLst>
            <pc:docMk/>
            <pc:sldMk cId="769606999" sldId="2147480318"/>
            <ac:spMk id="31" creationId="{1031A1AB-F703-7141-37DD-24EAFD032574}"/>
          </ac:spMkLst>
        </pc:spChg>
        <pc:spChg chg="mod">
          <ac:chgData name="Cynthia Zanoni" userId="b428d290-8e16-4363-aee0-421318c7659f" providerId="ADAL" clId="{531C8AD3-D2F4-4704-8D8B-8D9D2A13F9C4}" dt="2025-03-30T18:53:57.176" v="414" actId="14100"/>
          <ac:spMkLst>
            <pc:docMk/>
            <pc:sldMk cId="769606999" sldId="2147480318"/>
            <ac:spMk id="43" creationId="{6513DCE1-CCC9-1B04-1CA5-8262EA4E2BFC}"/>
          </ac:spMkLst>
        </pc:spChg>
        <pc:spChg chg="mod">
          <ac:chgData name="Cynthia Zanoni" userId="b428d290-8e16-4363-aee0-421318c7659f" providerId="ADAL" clId="{531C8AD3-D2F4-4704-8D8B-8D9D2A13F9C4}" dt="2025-03-30T18:51:55.909" v="385" actId="1076"/>
          <ac:spMkLst>
            <pc:docMk/>
            <pc:sldMk cId="769606999" sldId="2147480318"/>
            <ac:spMk id="44" creationId="{CFECC460-46DA-F11A-C457-4281ECD050F6}"/>
          </ac:spMkLst>
        </pc:spChg>
        <pc:spChg chg="mod">
          <ac:chgData name="Cynthia Zanoni" userId="b428d290-8e16-4363-aee0-421318c7659f" providerId="ADAL" clId="{531C8AD3-D2F4-4704-8D8B-8D9D2A13F9C4}" dt="2025-03-30T18:53:52.349" v="412" actId="6549"/>
          <ac:spMkLst>
            <pc:docMk/>
            <pc:sldMk cId="769606999" sldId="2147480318"/>
            <ac:spMk id="45" creationId="{C532A583-6CED-E8E8-DE65-06EADB77AF89}"/>
          </ac:spMkLst>
        </pc:spChg>
        <pc:spChg chg="mod">
          <ac:chgData name="Cynthia Zanoni" userId="b428d290-8e16-4363-aee0-421318c7659f" providerId="ADAL" clId="{531C8AD3-D2F4-4704-8D8B-8D9D2A13F9C4}" dt="2025-03-30T18:51:55.909" v="385" actId="1076"/>
          <ac:spMkLst>
            <pc:docMk/>
            <pc:sldMk cId="769606999" sldId="2147480318"/>
            <ac:spMk id="46" creationId="{A967B0F8-3421-8FE4-F81F-9C7EB780DF0D}"/>
          </ac:spMkLst>
        </pc:spChg>
        <pc:spChg chg="mod">
          <ac:chgData name="Cynthia Zanoni" userId="b428d290-8e16-4363-aee0-421318c7659f" providerId="ADAL" clId="{531C8AD3-D2F4-4704-8D8B-8D9D2A13F9C4}" dt="2025-03-30T18:49:37.482" v="318" actId="34807"/>
          <ac:spMkLst>
            <pc:docMk/>
            <pc:sldMk cId="769606999" sldId="2147480318"/>
            <ac:spMk id="47" creationId="{313826F9-887A-78A6-EA07-8727968F8D6E}"/>
          </ac:spMkLst>
        </pc:spChg>
        <pc:grpChg chg="add mod">
          <ac:chgData name="Cynthia Zanoni" userId="b428d290-8e16-4363-aee0-421318c7659f" providerId="ADAL" clId="{531C8AD3-D2F4-4704-8D8B-8D9D2A13F9C4}" dt="2025-03-30T19:11:13.999" v="529" actId="1076"/>
          <ac:grpSpMkLst>
            <pc:docMk/>
            <pc:sldMk cId="769606999" sldId="2147480318"/>
            <ac:grpSpMk id="3" creationId="{0FD6DC90-D98F-6136-F15E-FAD790840C1B}"/>
          </ac:grpSpMkLst>
        </pc:grpChg>
        <pc:grpChg chg="add mod">
          <ac:chgData name="Cynthia Zanoni" userId="b428d290-8e16-4363-aee0-421318c7659f" providerId="ADAL" clId="{531C8AD3-D2F4-4704-8D8B-8D9D2A13F9C4}" dt="2025-03-30T19:11:13.999" v="529" actId="1076"/>
          <ac:grpSpMkLst>
            <pc:docMk/>
            <pc:sldMk cId="769606999" sldId="2147480318"/>
            <ac:grpSpMk id="4" creationId="{3262A418-B4C7-EF81-77FD-A784B1627149}"/>
          </ac:grpSpMkLst>
        </pc:grpChg>
        <pc:grpChg chg="add mod">
          <ac:chgData name="Cynthia Zanoni" userId="b428d290-8e16-4363-aee0-421318c7659f" providerId="ADAL" clId="{531C8AD3-D2F4-4704-8D8B-8D9D2A13F9C4}" dt="2025-03-30T19:11:13.999" v="529" actId="1076"/>
          <ac:grpSpMkLst>
            <pc:docMk/>
            <pc:sldMk cId="769606999" sldId="2147480318"/>
            <ac:grpSpMk id="5" creationId="{AA86FC81-69A5-0130-6416-AFC4EB9D9999}"/>
          </ac:grpSpMkLst>
        </pc:grpChg>
      </pc:sldChg>
      <pc:sldChg chg="addSp delSp modSp add del mod setBg modNotesTx">
        <pc:chgData name="Cynthia Zanoni" userId="b428d290-8e16-4363-aee0-421318c7659f" providerId="ADAL" clId="{531C8AD3-D2F4-4704-8D8B-8D9D2A13F9C4}" dt="2025-03-30T18:43:58.028" v="219" actId="6549"/>
        <pc:sldMkLst>
          <pc:docMk/>
          <pc:sldMk cId="3555763105" sldId="2147480319"/>
        </pc:sldMkLst>
        <pc:picChg chg="mod">
          <ac:chgData name="Cynthia Zanoni" userId="b428d290-8e16-4363-aee0-421318c7659f" providerId="ADAL" clId="{531C8AD3-D2F4-4704-8D8B-8D9D2A13F9C4}" dt="2025-03-30T18:40:32.783" v="209" actId="1076"/>
          <ac:picMkLst>
            <pc:docMk/>
            <pc:sldMk cId="3555763105" sldId="2147480319"/>
            <ac:picMk id="3074" creationId="{A7D5D8E7-F9CD-6DD0-6628-82C3DF26EA8C}"/>
          </ac:picMkLst>
        </pc:picChg>
      </pc:sldChg>
      <pc:sldChg chg="add del modNotesTx">
        <pc:chgData name="Cynthia Zanoni" userId="b428d290-8e16-4363-aee0-421318c7659f" providerId="ADAL" clId="{531C8AD3-D2F4-4704-8D8B-8D9D2A13F9C4}" dt="2025-03-30T18:41:13.828" v="214"/>
        <pc:sldMkLst>
          <pc:docMk/>
          <pc:sldMk cId="867626656" sldId="2147480320"/>
        </pc:sldMkLst>
      </pc:sldChg>
      <pc:sldChg chg="modSp add del mod setBg">
        <pc:chgData name="Cynthia Zanoni" userId="b428d290-8e16-4363-aee0-421318c7659f" providerId="ADAL" clId="{531C8AD3-D2F4-4704-8D8B-8D9D2A13F9C4}" dt="2025-03-30T18:48:35.374" v="294" actId="47"/>
        <pc:sldMkLst>
          <pc:docMk/>
          <pc:sldMk cId="1938305014" sldId="2147480324"/>
        </pc:sldMkLst>
      </pc:sldChg>
      <pc:sldChg chg="modSp add del mod setBg modNotesTx">
        <pc:chgData name="Cynthia Zanoni" userId="b428d290-8e16-4363-aee0-421318c7659f" providerId="ADAL" clId="{531C8AD3-D2F4-4704-8D8B-8D9D2A13F9C4}" dt="2025-04-02T23:12:04.221" v="4787" actId="20577"/>
        <pc:sldMkLst>
          <pc:docMk/>
          <pc:sldMk cId="1527335990" sldId="2147480325"/>
        </pc:sldMkLst>
        <pc:spChg chg="mod">
          <ac:chgData name="Cynthia Zanoni" userId="b428d290-8e16-4363-aee0-421318c7659f" providerId="ADAL" clId="{531C8AD3-D2F4-4704-8D8B-8D9D2A13F9C4}" dt="2025-03-30T18:48:32.597" v="293"/>
          <ac:spMkLst>
            <pc:docMk/>
            <pc:sldMk cId="1527335990" sldId="2147480325"/>
            <ac:spMk id="2" creationId="{EA108266-50F5-B6E0-DD22-4D6368181569}"/>
          </ac:spMkLst>
        </pc:spChg>
        <pc:spChg chg="mod">
          <ac:chgData name="Cynthia Zanoni" userId="b428d290-8e16-4363-aee0-421318c7659f" providerId="ADAL" clId="{531C8AD3-D2F4-4704-8D8B-8D9D2A13F9C4}" dt="2025-04-02T23:12:04.221" v="4787" actId="20577"/>
          <ac:spMkLst>
            <pc:docMk/>
            <pc:sldMk cId="1527335990" sldId="2147480325"/>
            <ac:spMk id="6" creationId="{17778644-FE08-6F0B-2BD9-519D65BBD327}"/>
          </ac:spMkLst>
        </pc:spChg>
        <pc:spChg chg="mod">
          <ac:chgData name="Cynthia Zanoni" userId="b428d290-8e16-4363-aee0-421318c7659f" providerId="ADAL" clId="{531C8AD3-D2F4-4704-8D8B-8D9D2A13F9C4}" dt="2025-04-02T23:11:54.234" v="4779" actId="20577"/>
          <ac:spMkLst>
            <pc:docMk/>
            <pc:sldMk cId="1527335990" sldId="2147480325"/>
            <ac:spMk id="9" creationId="{26A899E6-476C-046F-911C-C2B3207CC4AE}"/>
          </ac:spMkLst>
        </pc:spChg>
        <pc:spChg chg="mod">
          <ac:chgData name="Cynthia Zanoni" userId="b428d290-8e16-4363-aee0-421318c7659f" providerId="ADAL" clId="{531C8AD3-D2F4-4704-8D8B-8D9D2A13F9C4}" dt="2025-04-02T23:11:41.693" v="4774" actId="20577"/>
          <ac:spMkLst>
            <pc:docMk/>
            <pc:sldMk cId="1527335990" sldId="2147480325"/>
            <ac:spMk id="12" creationId="{562F9BD7-FE2C-AD8A-8298-9559286A7F22}"/>
          </ac:spMkLst>
        </pc:spChg>
        <pc:spChg chg="mod">
          <ac:chgData name="Cynthia Zanoni" userId="b428d290-8e16-4363-aee0-421318c7659f" providerId="ADAL" clId="{531C8AD3-D2F4-4704-8D8B-8D9D2A13F9C4}" dt="2025-03-30T18:48:11.383" v="290"/>
          <ac:spMkLst>
            <pc:docMk/>
            <pc:sldMk cId="1527335990" sldId="2147480325"/>
            <ac:spMk id="15" creationId="{DE739621-F342-E0C0-155E-8161FBAC2E1D}"/>
          </ac:spMkLst>
        </pc:spChg>
        <pc:spChg chg="mod">
          <ac:chgData name="Cynthia Zanoni" userId="b428d290-8e16-4363-aee0-421318c7659f" providerId="ADAL" clId="{531C8AD3-D2F4-4704-8D8B-8D9D2A13F9C4}" dt="2025-03-30T18:48:20.067" v="291"/>
          <ac:spMkLst>
            <pc:docMk/>
            <pc:sldMk cId="1527335990" sldId="2147480325"/>
            <ac:spMk id="18" creationId="{D226A99E-717E-197C-7760-8A2239B491DF}"/>
          </ac:spMkLst>
        </pc:spChg>
        <pc:spChg chg="mod">
          <ac:chgData name="Cynthia Zanoni" userId="b428d290-8e16-4363-aee0-421318c7659f" providerId="ADAL" clId="{531C8AD3-D2F4-4704-8D8B-8D9D2A13F9C4}" dt="2025-03-30T18:48:25.501" v="292"/>
          <ac:spMkLst>
            <pc:docMk/>
            <pc:sldMk cId="1527335990" sldId="2147480325"/>
            <ac:spMk id="21" creationId="{D6530890-7613-3D4C-27FD-9F10CEDF2F5E}"/>
          </ac:spMkLst>
        </pc:spChg>
      </pc:sldChg>
      <pc:sldChg chg="addSp delSp modSp add del mod">
        <pc:chgData name="Cynthia Zanoni" userId="b428d290-8e16-4363-aee0-421318c7659f" providerId="ADAL" clId="{531C8AD3-D2F4-4704-8D8B-8D9D2A13F9C4}" dt="2025-04-02T21:44:19.973" v="4533" actId="14100"/>
        <pc:sldMkLst>
          <pc:docMk/>
          <pc:sldMk cId="1765664793" sldId="2147480331"/>
        </pc:sldMkLst>
        <pc:spChg chg="mod">
          <ac:chgData name="Cynthia Zanoni" userId="b428d290-8e16-4363-aee0-421318c7659f" providerId="ADAL" clId="{531C8AD3-D2F4-4704-8D8B-8D9D2A13F9C4}" dt="2025-04-02T21:42:22.172" v="4525" actId="14100"/>
          <ac:spMkLst>
            <pc:docMk/>
            <pc:sldMk cId="1765664793" sldId="2147480331"/>
            <ac:spMk id="33" creationId="{75F96766-663C-0552-987F-2420F7E7808A}"/>
          </ac:spMkLst>
        </pc:spChg>
        <pc:picChg chg="add mod">
          <ac:chgData name="Cynthia Zanoni" userId="b428d290-8e16-4363-aee0-421318c7659f" providerId="ADAL" clId="{531C8AD3-D2F4-4704-8D8B-8D9D2A13F9C4}" dt="2025-04-02T21:42:24.392" v="4526" actId="1076"/>
          <ac:picMkLst>
            <pc:docMk/>
            <pc:sldMk cId="1765664793" sldId="2147480331"/>
            <ac:picMk id="3" creationId="{C87CADD6-29C3-40DC-0D8A-8888D392C70A}"/>
          </ac:picMkLst>
        </pc:picChg>
        <pc:picChg chg="add mod">
          <ac:chgData name="Cynthia Zanoni" userId="b428d290-8e16-4363-aee0-421318c7659f" providerId="ADAL" clId="{531C8AD3-D2F4-4704-8D8B-8D9D2A13F9C4}" dt="2025-04-02T21:44:19.973" v="4533" actId="14100"/>
          <ac:picMkLst>
            <pc:docMk/>
            <pc:sldMk cId="1765664793" sldId="2147480331"/>
            <ac:picMk id="5" creationId="{8CF7F386-0AEF-1172-1ABC-B3CDBBD67AB9}"/>
          </ac:picMkLst>
        </pc:picChg>
        <pc:picChg chg="del">
          <ac:chgData name="Cynthia Zanoni" userId="b428d290-8e16-4363-aee0-421318c7659f" providerId="ADAL" clId="{531C8AD3-D2F4-4704-8D8B-8D9D2A13F9C4}" dt="2025-04-02T21:41:44.184" v="4516" actId="478"/>
          <ac:picMkLst>
            <pc:docMk/>
            <pc:sldMk cId="1765664793" sldId="2147480331"/>
            <ac:picMk id="35" creationId="{3D34AFA1-372A-6AB5-A7D4-0467F1FD733D}"/>
          </ac:picMkLst>
        </pc:picChg>
      </pc:sldChg>
      <pc:sldChg chg="del">
        <pc:chgData name="Cynthia Zanoni" userId="b428d290-8e16-4363-aee0-421318c7659f" providerId="ADAL" clId="{531C8AD3-D2F4-4704-8D8B-8D9D2A13F9C4}" dt="2025-03-30T19:20:36.833" v="674" actId="47"/>
        <pc:sldMkLst>
          <pc:docMk/>
          <pc:sldMk cId="3514388107" sldId="2147480332"/>
        </pc:sldMkLst>
      </pc:sldChg>
      <pc:sldChg chg="setBg modNotesTx">
        <pc:chgData name="Cynthia Zanoni" userId="b428d290-8e16-4363-aee0-421318c7659f" providerId="ADAL" clId="{531C8AD3-D2F4-4704-8D8B-8D9D2A13F9C4}" dt="2025-04-02T23:12:53.780" v="4801" actId="20577"/>
        <pc:sldMkLst>
          <pc:docMk/>
          <pc:sldMk cId="1807467425" sldId="2147480333"/>
        </pc:sldMkLst>
      </pc:sldChg>
      <pc:sldChg chg="addSp delSp modSp del mod">
        <pc:chgData name="Cynthia Zanoni" userId="b428d290-8e16-4363-aee0-421318c7659f" providerId="ADAL" clId="{531C8AD3-D2F4-4704-8D8B-8D9D2A13F9C4}" dt="2025-03-30T18:26:34.571" v="27" actId="47"/>
        <pc:sldMkLst>
          <pc:docMk/>
          <pc:sldMk cId="1024712904" sldId="2147480334"/>
        </pc:sldMkLst>
      </pc:sldChg>
      <pc:sldChg chg="new del">
        <pc:chgData name="Cynthia Zanoni" userId="b428d290-8e16-4363-aee0-421318c7659f" providerId="ADAL" clId="{531C8AD3-D2F4-4704-8D8B-8D9D2A13F9C4}" dt="2025-03-30T18:25:27.036" v="9" actId="680"/>
        <pc:sldMkLst>
          <pc:docMk/>
          <pc:sldMk cId="1826727566" sldId="2147480335"/>
        </pc:sldMkLst>
      </pc:sldChg>
      <pc:sldChg chg="addSp delSp modSp new mod setBg">
        <pc:chgData name="Cynthia Zanoni" userId="b428d290-8e16-4363-aee0-421318c7659f" providerId="ADAL" clId="{531C8AD3-D2F4-4704-8D8B-8D9D2A13F9C4}" dt="2025-03-30T18:33:51.434" v="149"/>
        <pc:sldMkLst>
          <pc:docMk/>
          <pc:sldMk cId="3091529025" sldId="2147480335"/>
        </pc:sldMkLst>
        <pc:spChg chg="add mod topLvl">
          <ac:chgData name="Cynthia Zanoni" userId="b428d290-8e16-4363-aee0-421318c7659f" providerId="ADAL" clId="{531C8AD3-D2F4-4704-8D8B-8D9D2A13F9C4}" dt="2025-03-30T18:32:54.278" v="148" actId="1076"/>
          <ac:spMkLst>
            <pc:docMk/>
            <pc:sldMk cId="3091529025" sldId="2147480335"/>
            <ac:spMk id="3" creationId="{EDF072AB-6770-9D98-F7EE-E7A86BC8C246}"/>
          </ac:spMkLst>
        </pc:spChg>
        <pc:spChg chg="mod topLvl">
          <ac:chgData name="Cynthia Zanoni" userId="b428d290-8e16-4363-aee0-421318c7659f" providerId="ADAL" clId="{531C8AD3-D2F4-4704-8D8B-8D9D2A13F9C4}" dt="2025-03-30T18:32:54.278" v="148" actId="1076"/>
          <ac:spMkLst>
            <pc:docMk/>
            <pc:sldMk cId="3091529025" sldId="2147480335"/>
            <ac:spMk id="7" creationId="{3C010630-0C8F-C042-5E20-D904E701FC20}"/>
          </ac:spMkLst>
        </pc:spChg>
        <pc:spChg chg="mod topLvl">
          <ac:chgData name="Cynthia Zanoni" userId="b428d290-8e16-4363-aee0-421318c7659f" providerId="ADAL" clId="{531C8AD3-D2F4-4704-8D8B-8D9D2A13F9C4}" dt="2025-03-30T18:32:54.278" v="148" actId="1076"/>
          <ac:spMkLst>
            <pc:docMk/>
            <pc:sldMk cId="3091529025" sldId="2147480335"/>
            <ac:spMk id="9" creationId="{7CF97429-79D4-C1B5-0AFB-B5014BF5EBAE}"/>
          </ac:spMkLst>
        </pc:spChg>
        <pc:spChg chg="add mod">
          <ac:chgData name="Cynthia Zanoni" userId="b428d290-8e16-4363-aee0-421318c7659f" providerId="ADAL" clId="{531C8AD3-D2F4-4704-8D8B-8D9D2A13F9C4}" dt="2025-03-30T18:27:36.505" v="56" actId="14100"/>
          <ac:spMkLst>
            <pc:docMk/>
            <pc:sldMk cId="3091529025" sldId="2147480335"/>
            <ac:spMk id="10" creationId="{6CE2CC54-5E3B-AD12-7721-29C880136B8C}"/>
          </ac:spMkLst>
        </pc:spChg>
        <pc:spChg chg="mod">
          <ac:chgData name="Cynthia Zanoni" userId="b428d290-8e16-4363-aee0-421318c7659f" providerId="ADAL" clId="{531C8AD3-D2F4-4704-8D8B-8D9D2A13F9C4}" dt="2025-03-30T18:32:54.278" v="148" actId="1076"/>
          <ac:spMkLst>
            <pc:docMk/>
            <pc:sldMk cId="3091529025" sldId="2147480335"/>
            <ac:spMk id="13" creationId="{524C3CF4-0C36-5CD5-F95D-6FE72CDD8951}"/>
          </ac:spMkLst>
        </pc:spChg>
        <pc:spChg chg="mod">
          <ac:chgData name="Cynthia Zanoni" userId="b428d290-8e16-4363-aee0-421318c7659f" providerId="ADAL" clId="{531C8AD3-D2F4-4704-8D8B-8D9D2A13F9C4}" dt="2025-03-30T18:32:54.278" v="148" actId="1076"/>
          <ac:spMkLst>
            <pc:docMk/>
            <pc:sldMk cId="3091529025" sldId="2147480335"/>
            <ac:spMk id="15" creationId="{533B4103-08E6-22DF-E01E-0CFA01A6C29C}"/>
          </ac:spMkLst>
        </pc:spChg>
        <pc:spChg chg="mod">
          <ac:chgData name="Cynthia Zanoni" userId="b428d290-8e16-4363-aee0-421318c7659f" providerId="ADAL" clId="{531C8AD3-D2F4-4704-8D8B-8D9D2A13F9C4}" dt="2025-03-30T18:32:54.278" v="148" actId="1076"/>
          <ac:spMkLst>
            <pc:docMk/>
            <pc:sldMk cId="3091529025" sldId="2147480335"/>
            <ac:spMk id="17" creationId="{4B36D108-F4CB-6580-A76C-2B2AE158B0BD}"/>
          </ac:spMkLst>
        </pc:spChg>
        <pc:spChg chg="mod">
          <ac:chgData name="Cynthia Zanoni" userId="b428d290-8e16-4363-aee0-421318c7659f" providerId="ADAL" clId="{531C8AD3-D2F4-4704-8D8B-8D9D2A13F9C4}" dt="2025-03-30T18:32:28.528" v="143" actId="14826"/>
          <ac:spMkLst>
            <pc:docMk/>
            <pc:sldMk cId="3091529025" sldId="2147480335"/>
            <ac:spMk id="19" creationId="{3C9A618B-22AC-9965-1C8B-E0AA2235EAE5}"/>
          </ac:spMkLst>
        </pc:spChg>
        <pc:spChg chg="mod">
          <ac:chgData name="Cynthia Zanoni" userId="b428d290-8e16-4363-aee0-421318c7659f" providerId="ADAL" clId="{531C8AD3-D2F4-4704-8D8B-8D9D2A13F9C4}" dt="2025-03-30T18:32:28.528" v="143" actId="14826"/>
          <ac:spMkLst>
            <pc:docMk/>
            <pc:sldMk cId="3091529025" sldId="2147480335"/>
            <ac:spMk id="21" creationId="{AE8B02B5-3ECB-2D92-77C9-247954960F80}"/>
          </ac:spMkLst>
        </pc:spChg>
        <pc:spChg chg="mod">
          <ac:chgData name="Cynthia Zanoni" userId="b428d290-8e16-4363-aee0-421318c7659f" providerId="ADAL" clId="{531C8AD3-D2F4-4704-8D8B-8D9D2A13F9C4}" dt="2025-03-30T18:32:28.528" v="143" actId="14826"/>
          <ac:spMkLst>
            <pc:docMk/>
            <pc:sldMk cId="3091529025" sldId="2147480335"/>
            <ac:spMk id="23" creationId="{E17B282B-57A6-DE1E-75D1-2E0A44425207}"/>
          </ac:spMkLst>
        </pc:spChg>
        <pc:spChg chg="mod">
          <ac:chgData name="Cynthia Zanoni" userId="b428d290-8e16-4363-aee0-421318c7659f" providerId="ADAL" clId="{531C8AD3-D2F4-4704-8D8B-8D9D2A13F9C4}" dt="2025-03-30T18:32:39.291" v="145" actId="14826"/>
          <ac:spMkLst>
            <pc:docMk/>
            <pc:sldMk cId="3091529025" sldId="2147480335"/>
            <ac:spMk id="25" creationId="{50E39D0F-541F-E529-1B24-008DC69B93E9}"/>
          </ac:spMkLst>
        </pc:spChg>
        <pc:spChg chg="mod">
          <ac:chgData name="Cynthia Zanoni" userId="b428d290-8e16-4363-aee0-421318c7659f" providerId="ADAL" clId="{531C8AD3-D2F4-4704-8D8B-8D9D2A13F9C4}" dt="2025-03-30T18:32:39.291" v="145" actId="14826"/>
          <ac:spMkLst>
            <pc:docMk/>
            <pc:sldMk cId="3091529025" sldId="2147480335"/>
            <ac:spMk id="27" creationId="{6BDCA4D0-46B8-E8AD-E6AD-6DA8C14A37F2}"/>
          </ac:spMkLst>
        </pc:spChg>
        <pc:spChg chg="mod">
          <ac:chgData name="Cynthia Zanoni" userId="b428d290-8e16-4363-aee0-421318c7659f" providerId="ADAL" clId="{531C8AD3-D2F4-4704-8D8B-8D9D2A13F9C4}" dt="2025-03-30T18:32:39.291" v="145" actId="14826"/>
          <ac:spMkLst>
            <pc:docMk/>
            <pc:sldMk cId="3091529025" sldId="2147480335"/>
            <ac:spMk id="29" creationId="{45FE8E0E-805C-5C0D-310F-7AA8E7378669}"/>
          </ac:spMkLst>
        </pc:spChg>
        <pc:grpChg chg="add mod">
          <ac:chgData name="Cynthia Zanoni" userId="b428d290-8e16-4363-aee0-421318c7659f" providerId="ADAL" clId="{531C8AD3-D2F4-4704-8D8B-8D9D2A13F9C4}" dt="2025-03-30T18:32:18.308" v="141" actId="14826"/>
          <ac:grpSpMkLst>
            <pc:docMk/>
            <pc:sldMk cId="3091529025" sldId="2147480335"/>
            <ac:grpSpMk id="12" creationId="{AEDDB200-EF43-C8DB-8C1F-C702B9BEE403}"/>
          </ac:grpSpMkLst>
        </pc:grpChg>
        <pc:grpChg chg="mod">
          <ac:chgData name="Cynthia Zanoni" userId="b428d290-8e16-4363-aee0-421318c7659f" providerId="ADAL" clId="{531C8AD3-D2F4-4704-8D8B-8D9D2A13F9C4}" dt="2025-03-30T18:32:28.528" v="143" actId="14826"/>
          <ac:grpSpMkLst>
            <pc:docMk/>
            <pc:sldMk cId="3091529025" sldId="2147480335"/>
            <ac:grpSpMk id="18" creationId="{129244BF-A95A-4B79-C102-C3D5964CA492}"/>
          </ac:grpSpMkLst>
        </pc:grpChg>
        <pc:grpChg chg="mod">
          <ac:chgData name="Cynthia Zanoni" userId="b428d290-8e16-4363-aee0-421318c7659f" providerId="ADAL" clId="{531C8AD3-D2F4-4704-8D8B-8D9D2A13F9C4}" dt="2025-03-30T18:32:39.291" v="145" actId="14826"/>
          <ac:grpSpMkLst>
            <pc:docMk/>
            <pc:sldMk cId="3091529025" sldId="2147480335"/>
            <ac:grpSpMk id="24" creationId="{1680B336-D5D3-8D54-D070-4CB61B4A5D37}"/>
          </ac:grpSpMkLst>
        </pc:grpChg>
        <pc:grpChg chg="add">
          <ac:chgData name="Cynthia Zanoni" userId="b428d290-8e16-4363-aee0-421318c7659f" providerId="ADAL" clId="{531C8AD3-D2F4-4704-8D8B-8D9D2A13F9C4}" dt="2025-03-30T18:32:50.101" v="147" actId="164"/>
          <ac:grpSpMkLst>
            <pc:docMk/>
            <pc:sldMk cId="3091529025" sldId="2147480335"/>
            <ac:grpSpMk id="30" creationId="{FB9B85E9-27EB-D525-B01B-73DDB458846F}"/>
          </ac:grpSpMkLst>
        </pc:grpChg>
        <pc:picChg chg="add mod topLvl modCrop">
          <ac:chgData name="Cynthia Zanoni" userId="b428d290-8e16-4363-aee0-421318c7659f" providerId="ADAL" clId="{531C8AD3-D2F4-4704-8D8B-8D9D2A13F9C4}" dt="2025-03-30T18:32:54.278" v="148" actId="1076"/>
          <ac:picMkLst>
            <pc:docMk/>
            <pc:sldMk cId="3091529025" sldId="2147480335"/>
            <ac:picMk id="4" creationId="{F31A7607-5728-D91B-1557-F3DD2AA96647}"/>
          </ac:picMkLst>
        </pc:picChg>
        <pc:picChg chg="mod topLvl">
          <ac:chgData name="Cynthia Zanoni" userId="b428d290-8e16-4363-aee0-421318c7659f" providerId="ADAL" clId="{531C8AD3-D2F4-4704-8D8B-8D9D2A13F9C4}" dt="2025-03-30T18:32:54.278" v="148" actId="1076"/>
          <ac:picMkLst>
            <pc:docMk/>
            <pc:sldMk cId="3091529025" sldId="2147480335"/>
            <ac:picMk id="8" creationId="{EE6B7B6A-92A4-1871-D326-7177A7FE4E0A}"/>
          </ac:picMkLst>
        </pc:picChg>
        <pc:picChg chg="mod modCrop">
          <ac:chgData name="Cynthia Zanoni" userId="b428d290-8e16-4363-aee0-421318c7659f" providerId="ADAL" clId="{531C8AD3-D2F4-4704-8D8B-8D9D2A13F9C4}" dt="2025-03-30T18:32:54.278" v="148" actId="1076"/>
          <ac:picMkLst>
            <pc:docMk/>
            <pc:sldMk cId="3091529025" sldId="2147480335"/>
            <ac:picMk id="14" creationId="{DAE3A69E-8BDB-8769-7A87-FC79106DA815}"/>
          </ac:picMkLst>
        </pc:picChg>
        <pc:picChg chg="mod">
          <ac:chgData name="Cynthia Zanoni" userId="b428d290-8e16-4363-aee0-421318c7659f" providerId="ADAL" clId="{531C8AD3-D2F4-4704-8D8B-8D9D2A13F9C4}" dt="2025-03-30T18:32:54.278" v="148" actId="1076"/>
          <ac:picMkLst>
            <pc:docMk/>
            <pc:sldMk cId="3091529025" sldId="2147480335"/>
            <ac:picMk id="16" creationId="{82D4414F-51F0-36D2-6350-4B5E5342D737}"/>
          </ac:picMkLst>
        </pc:picChg>
        <pc:picChg chg="mod modCrop">
          <ac:chgData name="Cynthia Zanoni" userId="b428d290-8e16-4363-aee0-421318c7659f" providerId="ADAL" clId="{531C8AD3-D2F4-4704-8D8B-8D9D2A13F9C4}" dt="2025-03-30T18:32:33.455" v="144" actId="18131"/>
          <ac:picMkLst>
            <pc:docMk/>
            <pc:sldMk cId="3091529025" sldId="2147480335"/>
            <ac:picMk id="20" creationId="{FD661AF1-6EF4-6B0A-DF73-2B2E6515934D}"/>
          </ac:picMkLst>
        </pc:picChg>
        <pc:picChg chg="mod">
          <ac:chgData name="Cynthia Zanoni" userId="b428d290-8e16-4363-aee0-421318c7659f" providerId="ADAL" clId="{531C8AD3-D2F4-4704-8D8B-8D9D2A13F9C4}" dt="2025-03-30T18:32:28.528" v="143" actId="14826"/>
          <ac:picMkLst>
            <pc:docMk/>
            <pc:sldMk cId="3091529025" sldId="2147480335"/>
            <ac:picMk id="22" creationId="{FD7625F8-DDEF-36CC-7A6C-3ACF7EDFDBF4}"/>
          </ac:picMkLst>
        </pc:picChg>
        <pc:picChg chg="mod modCrop">
          <ac:chgData name="Cynthia Zanoni" userId="b428d290-8e16-4363-aee0-421318c7659f" providerId="ADAL" clId="{531C8AD3-D2F4-4704-8D8B-8D9D2A13F9C4}" dt="2025-03-30T18:32:43.403" v="146" actId="18131"/>
          <ac:picMkLst>
            <pc:docMk/>
            <pc:sldMk cId="3091529025" sldId="2147480335"/>
            <ac:picMk id="26" creationId="{F947250E-49EA-3CAB-E59F-6EBEA8947B30}"/>
          </ac:picMkLst>
        </pc:picChg>
        <pc:picChg chg="mod">
          <ac:chgData name="Cynthia Zanoni" userId="b428d290-8e16-4363-aee0-421318c7659f" providerId="ADAL" clId="{531C8AD3-D2F4-4704-8D8B-8D9D2A13F9C4}" dt="2025-03-30T18:32:39.291" v="145" actId="14826"/>
          <ac:picMkLst>
            <pc:docMk/>
            <pc:sldMk cId="3091529025" sldId="2147480335"/>
            <ac:picMk id="28" creationId="{38197778-45F7-8B09-1965-5B1285A7637D}"/>
          </ac:picMkLst>
        </pc:picChg>
      </pc:sldChg>
      <pc:sldChg chg="addSp delSp modSp new mod">
        <pc:chgData name="Cynthia Zanoni" userId="b428d290-8e16-4363-aee0-421318c7659f" providerId="ADAL" clId="{531C8AD3-D2F4-4704-8D8B-8D9D2A13F9C4}" dt="2025-03-30T19:47:42.847" v="880"/>
        <pc:sldMkLst>
          <pc:docMk/>
          <pc:sldMk cId="3399721630" sldId="2147480336"/>
        </pc:sldMkLst>
        <pc:spChg chg="add mod topLvl">
          <ac:chgData name="Cynthia Zanoni" userId="b428d290-8e16-4363-aee0-421318c7659f" providerId="ADAL" clId="{531C8AD3-D2F4-4704-8D8B-8D9D2A13F9C4}" dt="2025-03-30T18:34:37.857" v="161" actId="403"/>
          <ac:spMkLst>
            <pc:docMk/>
            <pc:sldMk cId="3399721630" sldId="2147480336"/>
            <ac:spMk id="4" creationId="{65D1213D-8489-A37F-C1C7-97C7A380BF10}"/>
          </ac:spMkLst>
        </pc:spChg>
        <pc:spChg chg="add mod topLvl">
          <ac:chgData name="Cynthia Zanoni" userId="b428d290-8e16-4363-aee0-421318c7659f" providerId="ADAL" clId="{531C8AD3-D2F4-4704-8D8B-8D9D2A13F9C4}" dt="2025-03-30T18:34:32.431" v="157" actId="165"/>
          <ac:spMkLst>
            <pc:docMk/>
            <pc:sldMk cId="3399721630" sldId="2147480336"/>
            <ac:spMk id="5" creationId="{CAB48656-A2FB-8335-7E05-BF56E17B1B66}"/>
          </ac:spMkLst>
        </pc:spChg>
        <pc:spChg chg="add mod">
          <ac:chgData name="Cynthia Zanoni" userId="b428d290-8e16-4363-aee0-421318c7659f" providerId="ADAL" clId="{531C8AD3-D2F4-4704-8D8B-8D9D2A13F9C4}" dt="2025-03-30T19:40:33.001" v="726" actId="12789"/>
          <ac:spMkLst>
            <pc:docMk/>
            <pc:sldMk cId="3399721630" sldId="2147480336"/>
            <ac:spMk id="10" creationId="{FCF8479C-3AA1-BFA5-A0DD-A99D397A80DD}"/>
          </ac:spMkLst>
        </pc:spChg>
      </pc:sldChg>
      <pc:sldChg chg="new del ord modNotesTx">
        <pc:chgData name="Cynthia Zanoni" userId="b428d290-8e16-4363-aee0-421318c7659f" providerId="ADAL" clId="{531C8AD3-D2F4-4704-8D8B-8D9D2A13F9C4}" dt="2025-04-02T18:03:11.944" v="2649" actId="47"/>
        <pc:sldMkLst>
          <pc:docMk/>
          <pc:sldMk cId="3656658343" sldId="2147480337"/>
        </pc:sldMkLst>
      </pc:sldChg>
      <pc:sldChg chg="addSp delSp modSp new mod setBg modAnim modNotesTx">
        <pc:chgData name="Cynthia Zanoni" userId="b428d290-8e16-4363-aee0-421318c7659f" providerId="ADAL" clId="{531C8AD3-D2F4-4704-8D8B-8D9D2A13F9C4}" dt="2025-04-02T20:19:49.184" v="4167"/>
        <pc:sldMkLst>
          <pc:docMk/>
          <pc:sldMk cId="2653871457" sldId="2147480338"/>
        </pc:sldMkLst>
        <pc:spChg chg="add del">
          <ac:chgData name="Cynthia Zanoni" userId="b428d290-8e16-4363-aee0-421318c7659f" providerId="ADAL" clId="{531C8AD3-D2F4-4704-8D8B-8D9D2A13F9C4}" dt="2025-04-02T17:14:04.935" v="2529" actId="22"/>
          <ac:spMkLst>
            <pc:docMk/>
            <pc:sldMk cId="2653871457" sldId="2147480338"/>
            <ac:spMk id="3" creationId="{1B566FA7-DEEB-49D4-8CFB-4C2D3558C00C}"/>
          </ac:spMkLst>
        </pc:spChg>
        <pc:spChg chg="add del mod">
          <ac:chgData name="Cynthia Zanoni" userId="b428d290-8e16-4363-aee0-421318c7659f" providerId="ADAL" clId="{531C8AD3-D2F4-4704-8D8B-8D9D2A13F9C4}" dt="2025-04-02T17:18:53.372" v="2569" actId="21"/>
          <ac:spMkLst>
            <pc:docMk/>
            <pc:sldMk cId="2653871457" sldId="2147480338"/>
            <ac:spMk id="5" creationId="{CA7E9C44-1BEF-EE8F-F5E1-5C52FE432F0B}"/>
          </ac:spMkLst>
        </pc:spChg>
        <pc:spChg chg="add del">
          <ac:chgData name="Cynthia Zanoni" userId="b428d290-8e16-4363-aee0-421318c7659f" providerId="ADAL" clId="{531C8AD3-D2F4-4704-8D8B-8D9D2A13F9C4}" dt="2025-04-02T17:14:30.772" v="2531" actId="22"/>
          <ac:spMkLst>
            <pc:docMk/>
            <pc:sldMk cId="2653871457" sldId="2147480338"/>
            <ac:spMk id="6" creationId="{D08879A5-49C3-A8DC-C5E7-342F0561E745}"/>
          </ac:spMkLst>
        </pc:spChg>
        <pc:spChg chg="add del mod">
          <ac:chgData name="Cynthia Zanoni" userId="b428d290-8e16-4363-aee0-421318c7659f" providerId="ADAL" clId="{531C8AD3-D2F4-4704-8D8B-8D9D2A13F9C4}" dt="2025-04-02T17:14:44.684" v="2541" actId="478"/>
          <ac:spMkLst>
            <pc:docMk/>
            <pc:sldMk cId="2653871457" sldId="2147480338"/>
            <ac:spMk id="8" creationId="{B7A557CF-1E6D-F5E6-20A5-7AE596264C29}"/>
          </ac:spMkLst>
        </pc:spChg>
        <pc:spChg chg="add mod">
          <ac:chgData name="Cynthia Zanoni" userId="b428d290-8e16-4363-aee0-421318c7659f" providerId="ADAL" clId="{531C8AD3-D2F4-4704-8D8B-8D9D2A13F9C4}" dt="2025-04-02T17:14:57.751" v="2545" actId="1037"/>
          <ac:spMkLst>
            <pc:docMk/>
            <pc:sldMk cId="2653871457" sldId="2147480338"/>
            <ac:spMk id="10" creationId="{19392EDA-DB1A-3616-4ED0-A7D656FA7306}"/>
          </ac:spMkLst>
        </pc:spChg>
        <pc:spChg chg="add del mod">
          <ac:chgData name="Cynthia Zanoni" userId="b428d290-8e16-4363-aee0-421318c7659f" providerId="ADAL" clId="{531C8AD3-D2F4-4704-8D8B-8D9D2A13F9C4}" dt="2025-04-02T17:32:15.307" v="2643" actId="478"/>
          <ac:spMkLst>
            <pc:docMk/>
            <pc:sldMk cId="2653871457" sldId="2147480338"/>
            <ac:spMk id="16" creationId="{CA7E9C44-1BEF-EE8F-F5E1-5C52FE432F0B}"/>
          </ac:spMkLst>
        </pc:spChg>
        <pc:spChg chg="mod">
          <ac:chgData name="Cynthia Zanoni" userId="b428d290-8e16-4363-aee0-421318c7659f" providerId="ADAL" clId="{531C8AD3-D2F4-4704-8D8B-8D9D2A13F9C4}" dt="2025-04-02T17:18:53.851" v="2570"/>
          <ac:spMkLst>
            <pc:docMk/>
            <pc:sldMk cId="2653871457" sldId="2147480338"/>
            <ac:spMk id="18" creationId="{89A050FE-B48E-D898-37A4-66812AEE0E54}"/>
          </ac:spMkLst>
        </pc:spChg>
        <pc:spChg chg="mod">
          <ac:chgData name="Cynthia Zanoni" userId="b428d290-8e16-4363-aee0-421318c7659f" providerId="ADAL" clId="{531C8AD3-D2F4-4704-8D8B-8D9D2A13F9C4}" dt="2025-04-02T17:18:53.851" v="2570"/>
          <ac:spMkLst>
            <pc:docMk/>
            <pc:sldMk cId="2653871457" sldId="2147480338"/>
            <ac:spMk id="19" creationId="{19392EDA-DB1A-3616-4ED0-A7D656FA7306}"/>
          </ac:spMkLst>
        </pc:spChg>
        <pc:spChg chg="add del mod">
          <ac:chgData name="Cynthia Zanoni" userId="b428d290-8e16-4363-aee0-421318c7659f" providerId="ADAL" clId="{531C8AD3-D2F4-4704-8D8B-8D9D2A13F9C4}" dt="2025-04-02T20:18:39.517" v="4158" actId="21"/>
          <ac:spMkLst>
            <pc:docMk/>
            <pc:sldMk cId="2653871457" sldId="2147480338"/>
            <ac:spMk id="20" creationId="{A03C9152-5009-191B-0658-7FF032D0E7D0}"/>
          </ac:spMkLst>
        </pc:spChg>
        <pc:spChg chg="add mod">
          <ac:chgData name="Cynthia Zanoni" userId="b428d290-8e16-4363-aee0-421318c7659f" providerId="ADAL" clId="{531C8AD3-D2F4-4704-8D8B-8D9D2A13F9C4}" dt="2025-04-02T20:18:39.921" v="4159"/>
          <ac:spMkLst>
            <pc:docMk/>
            <pc:sldMk cId="2653871457" sldId="2147480338"/>
            <ac:spMk id="23" creationId="{A03C9152-5009-191B-0658-7FF032D0E7D0}"/>
          </ac:spMkLst>
        </pc:spChg>
        <pc:grpChg chg="add del mod">
          <ac:chgData name="Cynthia Zanoni" userId="b428d290-8e16-4363-aee0-421318c7659f" providerId="ADAL" clId="{531C8AD3-D2F4-4704-8D8B-8D9D2A13F9C4}" dt="2025-04-02T17:18:53.372" v="2569" actId="21"/>
          <ac:grpSpMkLst>
            <pc:docMk/>
            <pc:sldMk cId="2653871457" sldId="2147480338"/>
            <ac:grpSpMk id="11" creationId="{3A9D4B65-9D64-2DA7-8461-AE1FBAF5A096}"/>
          </ac:grpSpMkLst>
        </pc:grpChg>
        <pc:grpChg chg="add del mod">
          <ac:chgData name="Cynthia Zanoni" userId="b428d290-8e16-4363-aee0-421318c7659f" providerId="ADAL" clId="{531C8AD3-D2F4-4704-8D8B-8D9D2A13F9C4}" dt="2025-04-02T17:32:14.055" v="2642" actId="478"/>
          <ac:grpSpMkLst>
            <pc:docMk/>
            <pc:sldMk cId="2653871457" sldId="2147480338"/>
            <ac:grpSpMk id="17" creationId="{3A9D4B65-9D64-2DA7-8461-AE1FBAF5A096}"/>
          </ac:grpSpMkLst>
        </pc:grpChg>
        <pc:picChg chg="add del mod">
          <ac:chgData name="Cynthia Zanoni" userId="b428d290-8e16-4363-aee0-421318c7659f" providerId="ADAL" clId="{531C8AD3-D2F4-4704-8D8B-8D9D2A13F9C4}" dt="2025-04-02T17:17:57.354" v="2562" actId="478"/>
          <ac:picMkLst>
            <pc:docMk/>
            <pc:sldMk cId="2653871457" sldId="2147480338"/>
            <ac:picMk id="13" creationId="{5816B4F8-7417-9755-ACE1-2D2C69E9A447}"/>
          </ac:picMkLst>
        </pc:picChg>
        <pc:picChg chg="add del mod modCrop">
          <ac:chgData name="Cynthia Zanoni" userId="b428d290-8e16-4363-aee0-421318c7659f" providerId="ADAL" clId="{531C8AD3-D2F4-4704-8D8B-8D9D2A13F9C4}" dt="2025-04-02T20:18:35.797" v="4154" actId="478"/>
          <ac:picMkLst>
            <pc:docMk/>
            <pc:sldMk cId="2653871457" sldId="2147480338"/>
            <ac:picMk id="15" creationId="{EFE8DB3F-EA8D-BDCA-E5EE-03D2C9256845}"/>
          </ac:picMkLst>
        </pc:picChg>
        <pc:picChg chg="add mod">
          <ac:chgData name="Cynthia Zanoni" userId="b428d290-8e16-4363-aee0-421318c7659f" providerId="ADAL" clId="{531C8AD3-D2F4-4704-8D8B-8D9D2A13F9C4}" dt="2025-04-02T20:18:42.134" v="4160" actId="1076"/>
          <ac:picMkLst>
            <pc:docMk/>
            <pc:sldMk cId="2653871457" sldId="2147480338"/>
            <ac:picMk id="22" creationId="{0F467E17-3EFE-EA50-F6C4-B6DFE3AE4F85}"/>
          </ac:picMkLst>
        </pc:picChg>
        <pc:picChg chg="add mod modCrop">
          <ac:chgData name="Cynthia Zanoni" userId="b428d290-8e16-4363-aee0-421318c7659f" providerId="ADAL" clId="{531C8AD3-D2F4-4704-8D8B-8D9D2A13F9C4}" dt="2025-04-02T20:19:46.400" v="4166" actId="1076"/>
          <ac:picMkLst>
            <pc:docMk/>
            <pc:sldMk cId="2653871457" sldId="2147480338"/>
            <ac:picMk id="25" creationId="{620960A5-BE41-7446-EB9C-F61498DFB084}"/>
          </ac:picMkLst>
        </pc:picChg>
        <pc:picChg chg="add del mod">
          <ac:chgData name="Cynthia Zanoni" userId="b428d290-8e16-4363-aee0-421318c7659f" providerId="ADAL" clId="{531C8AD3-D2F4-4704-8D8B-8D9D2A13F9C4}" dt="2025-04-02T17:14:01.650" v="2527" actId="478"/>
          <ac:picMkLst>
            <pc:docMk/>
            <pc:sldMk cId="2653871457" sldId="2147480338"/>
            <ac:picMk id="1028" creationId="{5D972799-CC0B-C702-DFFC-9A5FFDD59D75}"/>
          </ac:picMkLst>
        </pc:picChg>
      </pc:sldChg>
      <pc:sldChg chg="addSp delSp modSp add mod modAnim modNotesTx">
        <pc:chgData name="Cynthia Zanoni" userId="b428d290-8e16-4363-aee0-421318c7659f" providerId="ADAL" clId="{531C8AD3-D2F4-4704-8D8B-8D9D2A13F9C4}" dt="2025-04-02T20:21:24.547" v="4196"/>
        <pc:sldMkLst>
          <pc:docMk/>
          <pc:sldMk cId="3369773685" sldId="2147480339"/>
        </pc:sldMkLst>
        <pc:spChg chg="add del mod">
          <ac:chgData name="Cynthia Zanoni" userId="b428d290-8e16-4363-aee0-421318c7659f" providerId="ADAL" clId="{531C8AD3-D2F4-4704-8D8B-8D9D2A13F9C4}" dt="2025-04-02T17:32:05.585" v="2637" actId="478"/>
          <ac:spMkLst>
            <pc:docMk/>
            <pc:sldMk cId="3369773685" sldId="2147480339"/>
            <ac:spMk id="2" creationId="{97F99638-67B0-89CD-24E3-78E9B9D85ED9}"/>
          </ac:spMkLst>
        </pc:spChg>
        <pc:spChg chg="mod">
          <ac:chgData name="Cynthia Zanoni" userId="b428d290-8e16-4363-aee0-421318c7659f" providerId="ADAL" clId="{531C8AD3-D2F4-4704-8D8B-8D9D2A13F9C4}" dt="2025-04-02T17:19:37.090" v="2577"/>
          <ac:spMkLst>
            <pc:docMk/>
            <pc:sldMk cId="3369773685" sldId="2147480339"/>
            <ac:spMk id="4" creationId="{63F43526-1E5A-C568-97B5-05F0F327215A}"/>
          </ac:spMkLst>
        </pc:spChg>
        <pc:spChg chg="mod">
          <ac:chgData name="Cynthia Zanoni" userId="b428d290-8e16-4363-aee0-421318c7659f" providerId="ADAL" clId="{531C8AD3-D2F4-4704-8D8B-8D9D2A13F9C4}" dt="2025-04-02T17:19:37.090" v="2577"/>
          <ac:spMkLst>
            <pc:docMk/>
            <pc:sldMk cId="3369773685" sldId="2147480339"/>
            <ac:spMk id="5" creationId="{B0798C81-A417-3112-6C7D-A133701C2BD0}"/>
          </ac:spMkLst>
        </pc:spChg>
        <pc:spChg chg="add del mod">
          <ac:chgData name="Cynthia Zanoni" userId="b428d290-8e16-4363-aee0-421318c7659f" providerId="ADAL" clId="{531C8AD3-D2F4-4704-8D8B-8D9D2A13F9C4}" dt="2025-04-02T17:19:34.818" v="2575" actId="478"/>
          <ac:spMkLst>
            <pc:docMk/>
            <pc:sldMk cId="3369773685" sldId="2147480339"/>
            <ac:spMk id="7" creationId="{77684E07-09E0-9D35-E280-3061D812D597}"/>
          </ac:spMkLst>
        </pc:spChg>
        <pc:spChg chg="add del mod">
          <ac:chgData name="Cynthia Zanoni" userId="b428d290-8e16-4363-aee0-421318c7659f" providerId="ADAL" clId="{531C8AD3-D2F4-4704-8D8B-8D9D2A13F9C4}" dt="2025-04-02T17:19:34.818" v="2575" actId="478"/>
          <ac:spMkLst>
            <pc:docMk/>
            <pc:sldMk cId="3369773685" sldId="2147480339"/>
            <ac:spMk id="8" creationId="{579A662D-EDC6-5D33-7E46-49C0006D9DAA}"/>
          </ac:spMkLst>
        </pc:spChg>
        <pc:spChg chg="add del mod">
          <ac:chgData name="Cynthia Zanoni" userId="b428d290-8e16-4363-aee0-421318c7659f" providerId="ADAL" clId="{531C8AD3-D2F4-4704-8D8B-8D9D2A13F9C4}" dt="2025-04-02T17:19:36.767" v="2576" actId="478"/>
          <ac:spMkLst>
            <pc:docMk/>
            <pc:sldMk cId="3369773685" sldId="2147480339"/>
            <ac:spMk id="9" creationId="{29EAAE2A-2964-41CC-92F3-AF47BFF10A36}"/>
          </ac:spMkLst>
        </pc:spChg>
        <pc:spChg chg="add del mod">
          <ac:chgData name="Cynthia Zanoni" userId="b428d290-8e16-4363-aee0-421318c7659f" providerId="ADAL" clId="{531C8AD3-D2F4-4704-8D8B-8D9D2A13F9C4}" dt="2025-04-02T20:20:22.515" v="4179" actId="21"/>
          <ac:spMkLst>
            <pc:docMk/>
            <pc:sldMk cId="3369773685" sldId="2147480339"/>
            <ac:spMk id="11" creationId="{88CD5A06-F0E0-F5F6-7E48-52E5F08AD255}"/>
          </ac:spMkLst>
        </pc:spChg>
        <pc:spChg chg="add mod">
          <ac:chgData name="Cynthia Zanoni" userId="b428d290-8e16-4363-aee0-421318c7659f" providerId="ADAL" clId="{531C8AD3-D2F4-4704-8D8B-8D9D2A13F9C4}" dt="2025-04-02T20:20:22.853" v="4180"/>
          <ac:spMkLst>
            <pc:docMk/>
            <pc:sldMk cId="3369773685" sldId="2147480339"/>
            <ac:spMk id="14" creationId="{88CD5A06-F0E0-F5F6-7E48-52E5F08AD255}"/>
          </ac:spMkLst>
        </pc:spChg>
        <pc:grpChg chg="add del mod">
          <ac:chgData name="Cynthia Zanoni" userId="b428d290-8e16-4363-aee0-421318c7659f" providerId="ADAL" clId="{531C8AD3-D2F4-4704-8D8B-8D9D2A13F9C4}" dt="2025-04-02T17:32:02.894" v="2636" actId="478"/>
          <ac:grpSpMkLst>
            <pc:docMk/>
            <pc:sldMk cId="3369773685" sldId="2147480339"/>
            <ac:grpSpMk id="3" creationId="{E012C698-852F-4739-8A12-162C9282AA09}"/>
          </ac:grpSpMkLst>
        </pc:grpChg>
        <pc:picChg chg="add del mod ord modCrop">
          <ac:chgData name="Cynthia Zanoni" userId="b428d290-8e16-4363-aee0-421318c7659f" providerId="ADAL" clId="{531C8AD3-D2F4-4704-8D8B-8D9D2A13F9C4}" dt="2025-04-02T20:20:18.648" v="4175" actId="478"/>
          <ac:picMkLst>
            <pc:docMk/>
            <pc:sldMk cId="3369773685" sldId="2147480339"/>
            <ac:picMk id="10" creationId="{968792A3-26EA-DBEA-4DB6-924E89ABDA72}"/>
          </ac:picMkLst>
        </pc:picChg>
        <pc:picChg chg="add mod modCrop">
          <ac:chgData name="Cynthia Zanoni" userId="b428d290-8e16-4363-aee0-421318c7659f" providerId="ADAL" clId="{531C8AD3-D2F4-4704-8D8B-8D9D2A13F9C4}" dt="2025-04-02T20:21:09.270" v="4192" actId="1076"/>
          <ac:picMkLst>
            <pc:docMk/>
            <pc:sldMk cId="3369773685" sldId="2147480339"/>
            <ac:picMk id="13" creationId="{6B739A0D-1E07-D737-3362-DFC091022C6D}"/>
          </ac:picMkLst>
        </pc:picChg>
        <pc:picChg chg="add mod modCrop">
          <ac:chgData name="Cynthia Zanoni" userId="b428d290-8e16-4363-aee0-421318c7659f" providerId="ADAL" clId="{531C8AD3-D2F4-4704-8D8B-8D9D2A13F9C4}" dt="2025-04-02T20:21:12.449" v="4193" actId="1076"/>
          <ac:picMkLst>
            <pc:docMk/>
            <pc:sldMk cId="3369773685" sldId="2147480339"/>
            <ac:picMk id="16" creationId="{7607333D-888C-1072-F863-391C2985B0B9}"/>
          </ac:picMkLst>
        </pc:picChg>
        <pc:picChg chg="add del mod">
          <ac:chgData name="Cynthia Zanoni" userId="b428d290-8e16-4363-aee0-421318c7659f" providerId="ADAL" clId="{531C8AD3-D2F4-4704-8D8B-8D9D2A13F9C4}" dt="2025-04-02T17:19:53.559" v="2589" actId="478"/>
          <ac:picMkLst>
            <pc:docMk/>
            <pc:sldMk cId="3369773685" sldId="2147480339"/>
            <ac:picMk id="2050" creationId="{5173566E-5858-8F2C-D6AF-BFEA8789B97E}"/>
          </ac:picMkLst>
        </pc:picChg>
      </pc:sldChg>
      <pc:sldChg chg="addSp delSp modSp add mod modNotesTx">
        <pc:chgData name="Cynthia Zanoni" userId="b428d290-8e16-4363-aee0-421318c7659f" providerId="ADAL" clId="{531C8AD3-D2F4-4704-8D8B-8D9D2A13F9C4}" dt="2025-04-02T20:22:07.825" v="4203"/>
        <pc:sldMkLst>
          <pc:docMk/>
          <pc:sldMk cId="1646666852" sldId="2147480340"/>
        </pc:sldMkLst>
        <pc:spChg chg="add del mod">
          <ac:chgData name="Cynthia Zanoni" userId="b428d290-8e16-4363-aee0-421318c7659f" providerId="ADAL" clId="{531C8AD3-D2F4-4704-8D8B-8D9D2A13F9C4}" dt="2025-04-02T17:30:20.760" v="2597" actId="21"/>
          <ac:spMkLst>
            <pc:docMk/>
            <pc:sldMk cId="1646666852" sldId="2147480340"/>
            <ac:spMk id="2" creationId="{AB1115AB-679C-6F04-2C36-361D841C5068}"/>
          </ac:spMkLst>
        </pc:spChg>
        <pc:spChg chg="add mod">
          <ac:chgData name="Cynthia Zanoni" userId="b428d290-8e16-4363-aee0-421318c7659f" providerId="ADAL" clId="{531C8AD3-D2F4-4704-8D8B-8D9D2A13F9C4}" dt="2025-03-30T19:05:40.346" v="501"/>
          <ac:spMkLst>
            <pc:docMk/>
            <pc:sldMk cId="1646666852" sldId="2147480340"/>
            <ac:spMk id="3" creationId="{C6C2986D-9128-0E3C-9E4E-757188AFACED}"/>
          </ac:spMkLst>
        </pc:spChg>
        <pc:spChg chg="mod">
          <ac:chgData name="Cynthia Zanoni" userId="b428d290-8e16-4363-aee0-421318c7659f" providerId="ADAL" clId="{531C8AD3-D2F4-4704-8D8B-8D9D2A13F9C4}" dt="2025-04-02T17:19:46.001" v="2583"/>
          <ac:spMkLst>
            <pc:docMk/>
            <pc:sldMk cId="1646666852" sldId="2147480340"/>
            <ac:spMk id="5" creationId="{6C33523A-ED8C-091A-BFE2-144D544877D8}"/>
          </ac:spMkLst>
        </pc:spChg>
        <pc:spChg chg="mod">
          <ac:chgData name="Cynthia Zanoni" userId="b428d290-8e16-4363-aee0-421318c7659f" providerId="ADAL" clId="{531C8AD3-D2F4-4704-8D8B-8D9D2A13F9C4}" dt="2025-04-02T17:19:46.001" v="2583"/>
          <ac:spMkLst>
            <pc:docMk/>
            <pc:sldMk cId="1646666852" sldId="2147480340"/>
            <ac:spMk id="6" creationId="{A1367BAF-124F-D8C2-B645-F281660BCA7C}"/>
          </ac:spMkLst>
        </pc:spChg>
        <pc:spChg chg="add del mod">
          <ac:chgData name="Cynthia Zanoni" userId="b428d290-8e16-4363-aee0-421318c7659f" providerId="ADAL" clId="{531C8AD3-D2F4-4704-8D8B-8D9D2A13F9C4}" dt="2025-04-02T17:19:44.249" v="2581" actId="478"/>
          <ac:spMkLst>
            <pc:docMk/>
            <pc:sldMk cId="1646666852" sldId="2147480340"/>
            <ac:spMk id="9" creationId="{B3200C1A-3ED5-A8C6-EA72-080FA7478D12}"/>
          </ac:spMkLst>
        </pc:spChg>
        <pc:spChg chg="add del mod">
          <ac:chgData name="Cynthia Zanoni" userId="b428d290-8e16-4363-aee0-421318c7659f" providerId="ADAL" clId="{531C8AD3-D2F4-4704-8D8B-8D9D2A13F9C4}" dt="2025-04-02T17:19:44.249" v="2581" actId="478"/>
          <ac:spMkLst>
            <pc:docMk/>
            <pc:sldMk cId="1646666852" sldId="2147480340"/>
            <ac:spMk id="10" creationId="{9D353541-AC30-63C8-B8CC-41E4F26D55EF}"/>
          </ac:spMkLst>
        </pc:spChg>
        <pc:spChg chg="add del mod">
          <ac:chgData name="Cynthia Zanoni" userId="b428d290-8e16-4363-aee0-421318c7659f" providerId="ADAL" clId="{531C8AD3-D2F4-4704-8D8B-8D9D2A13F9C4}" dt="2025-04-02T17:19:45.544" v="2582" actId="478"/>
          <ac:spMkLst>
            <pc:docMk/>
            <pc:sldMk cId="1646666852" sldId="2147480340"/>
            <ac:spMk id="11" creationId="{9C2166BE-6CFF-B6A2-45DE-DD203F607276}"/>
          </ac:spMkLst>
        </pc:spChg>
        <pc:spChg chg="add del mod topLvl">
          <ac:chgData name="Cynthia Zanoni" userId="b428d290-8e16-4363-aee0-421318c7659f" providerId="ADAL" clId="{531C8AD3-D2F4-4704-8D8B-8D9D2A13F9C4}" dt="2025-04-02T17:31:14.914" v="2616" actId="478"/>
          <ac:spMkLst>
            <pc:docMk/>
            <pc:sldMk cId="1646666852" sldId="2147480340"/>
            <ac:spMk id="13" creationId="{AB1115AB-679C-6F04-2C36-361D841C5068}"/>
          </ac:spMkLst>
        </pc:spChg>
        <pc:spChg chg="del mod topLvl">
          <ac:chgData name="Cynthia Zanoni" userId="b428d290-8e16-4363-aee0-421318c7659f" providerId="ADAL" clId="{531C8AD3-D2F4-4704-8D8B-8D9D2A13F9C4}" dt="2025-04-02T17:31:19.774" v="2617" actId="478"/>
          <ac:spMkLst>
            <pc:docMk/>
            <pc:sldMk cId="1646666852" sldId="2147480340"/>
            <ac:spMk id="15" creationId="{6C33523A-ED8C-091A-BFE2-144D544877D8}"/>
          </ac:spMkLst>
        </pc:spChg>
        <pc:spChg chg="del mod">
          <ac:chgData name="Cynthia Zanoni" userId="b428d290-8e16-4363-aee0-421318c7659f" providerId="ADAL" clId="{531C8AD3-D2F4-4704-8D8B-8D9D2A13F9C4}" dt="2025-04-02T17:31:01.228" v="2610" actId="478"/>
          <ac:spMkLst>
            <pc:docMk/>
            <pc:sldMk cId="1646666852" sldId="2147480340"/>
            <ac:spMk id="16" creationId="{A1367BAF-124F-D8C2-B645-F281660BCA7C}"/>
          </ac:spMkLst>
        </pc:spChg>
        <pc:spChg chg="add del mod">
          <ac:chgData name="Cynthia Zanoni" userId="b428d290-8e16-4363-aee0-421318c7659f" providerId="ADAL" clId="{531C8AD3-D2F4-4704-8D8B-8D9D2A13F9C4}" dt="2025-04-02T17:31:29.491" v="2625"/>
          <ac:spMkLst>
            <pc:docMk/>
            <pc:sldMk cId="1646666852" sldId="2147480340"/>
            <ac:spMk id="19" creationId="{EF842FD5-8571-88D2-0F0B-540E9E45FA85}"/>
          </ac:spMkLst>
        </pc:spChg>
        <pc:spChg chg="add del mod">
          <ac:chgData name="Cynthia Zanoni" userId="b428d290-8e16-4363-aee0-421318c7659f" providerId="ADAL" clId="{531C8AD3-D2F4-4704-8D8B-8D9D2A13F9C4}" dt="2025-04-02T20:22:07.438" v="4202" actId="21"/>
          <ac:spMkLst>
            <pc:docMk/>
            <pc:sldMk cId="1646666852" sldId="2147480340"/>
            <ac:spMk id="20" creationId="{838CD780-6C86-2B41-1F75-67A38A415F60}"/>
          </ac:spMkLst>
        </pc:spChg>
        <pc:spChg chg="add mod">
          <ac:chgData name="Cynthia Zanoni" userId="b428d290-8e16-4363-aee0-421318c7659f" providerId="ADAL" clId="{531C8AD3-D2F4-4704-8D8B-8D9D2A13F9C4}" dt="2025-04-02T20:22:07.825" v="4203"/>
          <ac:spMkLst>
            <pc:docMk/>
            <pc:sldMk cId="1646666852" sldId="2147480340"/>
            <ac:spMk id="23" creationId="{838CD780-6C86-2B41-1F75-67A38A415F60}"/>
          </ac:spMkLst>
        </pc:spChg>
        <pc:grpChg chg="add del mod">
          <ac:chgData name="Cynthia Zanoni" userId="b428d290-8e16-4363-aee0-421318c7659f" providerId="ADAL" clId="{531C8AD3-D2F4-4704-8D8B-8D9D2A13F9C4}" dt="2025-04-02T17:30:20.760" v="2597" actId="21"/>
          <ac:grpSpMkLst>
            <pc:docMk/>
            <pc:sldMk cId="1646666852" sldId="2147480340"/>
            <ac:grpSpMk id="4" creationId="{2015E74D-0A29-1B42-27C2-FB34A9860A81}"/>
          </ac:grpSpMkLst>
        </pc:grpChg>
        <pc:grpChg chg="add del mod">
          <ac:chgData name="Cynthia Zanoni" userId="b428d290-8e16-4363-aee0-421318c7659f" providerId="ADAL" clId="{531C8AD3-D2F4-4704-8D8B-8D9D2A13F9C4}" dt="2025-04-02T17:31:01.228" v="2610" actId="478"/>
          <ac:grpSpMkLst>
            <pc:docMk/>
            <pc:sldMk cId="1646666852" sldId="2147480340"/>
            <ac:grpSpMk id="14" creationId="{2015E74D-0A29-1B42-27C2-FB34A9860A81}"/>
          </ac:grpSpMkLst>
        </pc:grpChg>
        <pc:grpChg chg="add del mod">
          <ac:chgData name="Cynthia Zanoni" userId="b428d290-8e16-4363-aee0-421318c7659f" providerId="ADAL" clId="{531C8AD3-D2F4-4704-8D8B-8D9D2A13F9C4}" dt="2025-04-02T17:31:12.979" v="2615" actId="165"/>
          <ac:grpSpMkLst>
            <pc:docMk/>
            <pc:sldMk cId="1646666852" sldId="2147480340"/>
            <ac:grpSpMk id="17" creationId="{1EAD5965-90B2-97EC-BE42-9D6D11AB5123}"/>
          </ac:grpSpMkLst>
        </pc:grpChg>
        <pc:picChg chg="add del mod">
          <ac:chgData name="Cynthia Zanoni" userId="b428d290-8e16-4363-aee0-421318c7659f" providerId="ADAL" clId="{531C8AD3-D2F4-4704-8D8B-8D9D2A13F9C4}" dt="2025-04-02T17:19:51.981" v="2588" actId="478"/>
          <ac:picMkLst>
            <pc:docMk/>
            <pc:sldMk cId="1646666852" sldId="2147480340"/>
            <ac:picMk id="8" creationId="{5AD46264-3B37-F6AB-BBD6-20FA6AF91206}"/>
          </ac:picMkLst>
        </pc:picChg>
        <pc:picChg chg="add del mod modCrop">
          <ac:chgData name="Cynthia Zanoni" userId="b428d290-8e16-4363-aee0-421318c7659f" providerId="ADAL" clId="{531C8AD3-D2F4-4704-8D8B-8D9D2A13F9C4}" dt="2025-04-02T20:22:04.626" v="4200" actId="478"/>
          <ac:picMkLst>
            <pc:docMk/>
            <pc:sldMk cId="1646666852" sldId="2147480340"/>
            <ac:picMk id="12" creationId="{0CC06667-1B95-335D-A8E7-B5350878CB1F}"/>
          </ac:picMkLst>
        </pc:picChg>
        <pc:picChg chg="add">
          <ac:chgData name="Cynthia Zanoni" userId="b428d290-8e16-4363-aee0-421318c7659f" providerId="ADAL" clId="{531C8AD3-D2F4-4704-8D8B-8D9D2A13F9C4}" dt="2025-04-02T20:22:05.007" v="4201" actId="22"/>
          <ac:picMkLst>
            <pc:docMk/>
            <pc:sldMk cId="1646666852" sldId="2147480340"/>
            <ac:picMk id="22" creationId="{18C7CB68-B12A-8429-2745-A69328B0CDE8}"/>
          </ac:picMkLst>
        </pc:picChg>
        <pc:picChg chg="add del mod">
          <ac:chgData name="Cynthia Zanoni" userId="b428d290-8e16-4363-aee0-421318c7659f" providerId="ADAL" clId="{531C8AD3-D2F4-4704-8D8B-8D9D2A13F9C4}" dt="2025-04-02T17:19:51.425" v="2587" actId="478"/>
          <ac:picMkLst>
            <pc:docMk/>
            <pc:sldMk cId="1646666852" sldId="2147480340"/>
            <ac:picMk id="3074" creationId="{B0050A2E-EC7F-F9EF-DED3-E28500729514}"/>
          </ac:picMkLst>
        </pc:picChg>
      </pc:sldChg>
      <pc:sldChg chg="add del ord modNotesTx">
        <pc:chgData name="Cynthia Zanoni" userId="b428d290-8e16-4363-aee0-421318c7659f" providerId="ADAL" clId="{531C8AD3-D2F4-4704-8D8B-8D9D2A13F9C4}" dt="2025-03-30T19:20:09.401" v="650" actId="47"/>
        <pc:sldMkLst>
          <pc:docMk/>
          <pc:sldMk cId="1261116916" sldId="2147480341"/>
        </pc:sldMkLst>
      </pc:sldChg>
      <pc:sldChg chg="addSp delSp modSp add mod delAnim modNotesTx">
        <pc:chgData name="Cynthia Zanoni" userId="b428d290-8e16-4363-aee0-421318c7659f" providerId="ADAL" clId="{531C8AD3-D2F4-4704-8D8B-8D9D2A13F9C4}" dt="2025-03-30T19:20:07.481" v="649"/>
        <pc:sldMkLst>
          <pc:docMk/>
          <pc:sldMk cId="822955735" sldId="2147480342"/>
        </pc:sldMkLst>
        <pc:spChg chg="mod">
          <ac:chgData name="Cynthia Zanoni" userId="b428d290-8e16-4363-aee0-421318c7659f" providerId="ADAL" clId="{531C8AD3-D2F4-4704-8D8B-8D9D2A13F9C4}" dt="2025-03-30T19:14:53.486" v="597" actId="120"/>
          <ac:spMkLst>
            <pc:docMk/>
            <pc:sldMk cId="822955735" sldId="2147480342"/>
            <ac:spMk id="47" creationId="{313826F9-887A-78A6-EA07-8727968F8D6E}"/>
          </ac:spMkLst>
        </pc:spChg>
        <pc:picChg chg="mod">
          <ac:chgData name="Cynthia Zanoni" userId="b428d290-8e16-4363-aee0-421318c7659f" providerId="ADAL" clId="{531C8AD3-D2F4-4704-8D8B-8D9D2A13F9C4}" dt="2025-03-30T19:14:38.714" v="588" actId="1076"/>
          <ac:picMkLst>
            <pc:docMk/>
            <pc:sldMk cId="822955735" sldId="2147480342"/>
            <ac:picMk id="2" creationId="{938B30AB-554C-E296-7646-D82122894B2B}"/>
          </ac:picMkLst>
        </pc:picChg>
      </pc:sldChg>
      <pc:sldChg chg="addSp delSp modSp new add del mod modNotesTx">
        <pc:chgData name="Cynthia Zanoni" userId="b428d290-8e16-4363-aee0-421318c7659f" providerId="ADAL" clId="{531C8AD3-D2F4-4704-8D8B-8D9D2A13F9C4}" dt="2025-04-02T22:55:54.345" v="4738" actId="47"/>
        <pc:sldMkLst>
          <pc:docMk/>
          <pc:sldMk cId="340128740" sldId="2147480343"/>
        </pc:sldMkLst>
        <pc:spChg chg="add del mod">
          <ac:chgData name="Cynthia Zanoni" userId="b428d290-8e16-4363-aee0-421318c7659f" providerId="ADAL" clId="{531C8AD3-D2F4-4704-8D8B-8D9D2A13F9C4}" dt="2025-04-02T22:55:47.011" v="4734" actId="21"/>
          <ac:spMkLst>
            <pc:docMk/>
            <pc:sldMk cId="340128740" sldId="2147480343"/>
            <ac:spMk id="2" creationId="{DBE205CD-784E-80A1-4F2E-20485B1776A5}"/>
          </ac:spMkLst>
        </pc:spChg>
        <pc:spChg chg="del mod">
          <ac:chgData name="Cynthia Zanoni" userId="b428d290-8e16-4363-aee0-421318c7659f" providerId="ADAL" clId="{531C8AD3-D2F4-4704-8D8B-8D9D2A13F9C4}" dt="2025-04-02T22:07:21.440" v="4576" actId="478"/>
          <ac:spMkLst>
            <pc:docMk/>
            <pc:sldMk cId="340128740" sldId="2147480343"/>
            <ac:spMk id="3" creationId="{CC4D0772-F1B7-8EB3-44E4-975E5E9B5D31}"/>
          </ac:spMkLst>
        </pc:spChg>
        <pc:spChg chg="add del mod">
          <ac:chgData name="Cynthia Zanoni" userId="b428d290-8e16-4363-aee0-421318c7659f" providerId="ADAL" clId="{531C8AD3-D2F4-4704-8D8B-8D9D2A13F9C4}" dt="2025-04-02T20:24:19.919" v="4306"/>
          <ac:spMkLst>
            <pc:docMk/>
            <pc:sldMk cId="340128740" sldId="2147480343"/>
            <ac:spMk id="5" creationId="{259C8C4A-A681-3AD3-E289-F27F0BDA71E5}"/>
          </ac:spMkLst>
        </pc:spChg>
        <pc:spChg chg="del">
          <ac:chgData name="Cynthia Zanoni" userId="b428d290-8e16-4363-aee0-421318c7659f" providerId="ADAL" clId="{531C8AD3-D2F4-4704-8D8B-8D9D2A13F9C4}" dt="2025-04-02T22:04:03.440" v="4575" actId="478"/>
          <ac:spMkLst>
            <pc:docMk/>
            <pc:sldMk cId="340128740" sldId="2147480343"/>
            <ac:spMk id="7" creationId="{3352BA5B-D6C9-9E74-EFD2-DADD860F9FAE}"/>
          </ac:spMkLst>
        </pc:spChg>
        <pc:spChg chg="add del mod">
          <ac:chgData name="Cynthia Zanoni" userId="b428d290-8e16-4363-aee0-421318c7659f" providerId="ADAL" clId="{531C8AD3-D2F4-4704-8D8B-8D9D2A13F9C4}" dt="2025-04-02T22:08:32.150" v="4597" actId="21"/>
          <ac:spMkLst>
            <pc:docMk/>
            <pc:sldMk cId="340128740" sldId="2147480343"/>
            <ac:spMk id="8" creationId="{7DF78C4E-5247-3E55-C6F3-643366C6C030}"/>
          </ac:spMkLst>
        </pc:spChg>
        <pc:spChg chg="add del mod">
          <ac:chgData name="Cynthia Zanoni" userId="b428d290-8e16-4363-aee0-421318c7659f" providerId="ADAL" clId="{531C8AD3-D2F4-4704-8D8B-8D9D2A13F9C4}" dt="2025-04-02T22:55:47.011" v="4734" actId="21"/>
          <ac:spMkLst>
            <pc:docMk/>
            <pc:sldMk cId="340128740" sldId="2147480343"/>
            <ac:spMk id="9" creationId="{ACEFAB71-147C-6986-2A79-DB2AE705ED7C}"/>
          </ac:spMkLst>
        </pc:spChg>
        <pc:spChg chg="add mod">
          <ac:chgData name="Cynthia Zanoni" userId="b428d290-8e16-4363-aee0-421318c7659f" providerId="ADAL" clId="{531C8AD3-D2F4-4704-8D8B-8D9D2A13F9C4}" dt="2025-04-02T22:55:47.011" v="4734" actId="21"/>
          <ac:spMkLst>
            <pc:docMk/>
            <pc:sldMk cId="340128740" sldId="2147480343"/>
            <ac:spMk id="11" creationId="{25C5D19E-8D6F-70D0-C3C8-679643B70F9A}"/>
          </ac:spMkLst>
        </pc:spChg>
        <pc:picChg chg="add del">
          <ac:chgData name="Cynthia Zanoni" userId="b428d290-8e16-4363-aee0-421318c7659f" providerId="ADAL" clId="{531C8AD3-D2F4-4704-8D8B-8D9D2A13F9C4}" dt="2025-04-02T21:48:21.086" v="4564" actId="22"/>
          <ac:picMkLst>
            <pc:docMk/>
            <pc:sldMk cId="340128740" sldId="2147480343"/>
            <ac:picMk id="5" creationId="{C4170ECE-66E2-BF4D-A4C7-B4C3A82406F7}"/>
          </ac:picMkLst>
        </pc:picChg>
        <pc:picChg chg="add del mod">
          <ac:chgData name="Cynthia Zanoni" userId="b428d290-8e16-4363-aee0-421318c7659f" providerId="ADAL" clId="{531C8AD3-D2F4-4704-8D8B-8D9D2A13F9C4}" dt="2025-04-02T22:55:24.806" v="4730" actId="21"/>
          <ac:picMkLst>
            <pc:docMk/>
            <pc:sldMk cId="340128740" sldId="2147480343"/>
            <ac:picMk id="1026" creationId="{DAF4C983-FDB1-3D3D-4A42-36013061B020}"/>
          </ac:picMkLst>
        </pc:picChg>
      </pc:sldChg>
      <pc:sldChg chg="addSp delSp modSp new mod setBg modNotesTx">
        <pc:chgData name="Cynthia Zanoni" userId="b428d290-8e16-4363-aee0-421318c7659f" providerId="ADAL" clId="{531C8AD3-D2F4-4704-8D8B-8D9D2A13F9C4}" dt="2025-03-30T20:16:26.370" v="1312" actId="1076"/>
        <pc:sldMkLst>
          <pc:docMk/>
          <pc:sldMk cId="980214890" sldId="2147480344"/>
        </pc:sldMkLst>
        <pc:spChg chg="add">
          <ac:chgData name="Cynthia Zanoni" userId="b428d290-8e16-4363-aee0-421318c7659f" providerId="ADAL" clId="{531C8AD3-D2F4-4704-8D8B-8D9D2A13F9C4}" dt="2025-03-30T19:32:13.215" v="697" actId="26606"/>
          <ac:spMkLst>
            <pc:docMk/>
            <pc:sldMk cId="980214890" sldId="2147480344"/>
            <ac:spMk id="5127" creationId="{42A4FC2C-047E-45A5-965D-8E1E3BF09BC6}"/>
          </ac:spMkLst>
        </pc:spChg>
        <pc:picChg chg="add mod">
          <ac:chgData name="Cynthia Zanoni" userId="b428d290-8e16-4363-aee0-421318c7659f" providerId="ADAL" clId="{531C8AD3-D2F4-4704-8D8B-8D9D2A13F9C4}" dt="2025-03-30T20:16:26.370" v="1312" actId="1076"/>
          <ac:picMkLst>
            <pc:docMk/>
            <pc:sldMk cId="980214890" sldId="2147480344"/>
            <ac:picMk id="5124" creationId="{218E3784-F9D6-907F-D1F6-5DF880FF25B8}"/>
          </ac:picMkLst>
        </pc:picChg>
      </pc:sldChg>
      <pc:sldChg chg="addSp delSp modSp new mod ord modNotesTx">
        <pc:chgData name="Cynthia Zanoni" userId="b428d290-8e16-4363-aee0-421318c7659f" providerId="ADAL" clId="{531C8AD3-D2F4-4704-8D8B-8D9D2A13F9C4}" dt="2025-03-30T19:55:43.838" v="1047"/>
        <pc:sldMkLst>
          <pc:docMk/>
          <pc:sldMk cId="3436387235" sldId="2147480345"/>
        </pc:sldMkLst>
        <pc:spChg chg="add mod">
          <ac:chgData name="Cynthia Zanoni" userId="b428d290-8e16-4363-aee0-421318c7659f" providerId="ADAL" clId="{531C8AD3-D2F4-4704-8D8B-8D9D2A13F9C4}" dt="2025-03-30T19:41:56.960" v="773" actId="114"/>
          <ac:spMkLst>
            <pc:docMk/>
            <pc:sldMk cId="3436387235" sldId="2147480345"/>
            <ac:spMk id="5" creationId="{91D287C0-9993-B10C-CE2F-E58DB04B796C}"/>
          </ac:spMkLst>
        </pc:spChg>
        <pc:picChg chg="add mod">
          <ac:chgData name="Cynthia Zanoni" userId="b428d290-8e16-4363-aee0-421318c7659f" providerId="ADAL" clId="{531C8AD3-D2F4-4704-8D8B-8D9D2A13F9C4}" dt="2025-03-30T19:37:37.266" v="704" actId="1076"/>
          <ac:picMkLst>
            <pc:docMk/>
            <pc:sldMk cId="3436387235" sldId="2147480345"/>
            <ac:picMk id="3" creationId="{168B4FE1-E730-F0DE-3150-4B248A990465}"/>
          </ac:picMkLst>
        </pc:picChg>
      </pc:sldChg>
      <pc:sldChg chg="addSp delSp add del mod setBg modShow">
        <pc:chgData name="Cynthia Zanoni" userId="b428d290-8e16-4363-aee0-421318c7659f" providerId="ADAL" clId="{531C8AD3-D2F4-4704-8D8B-8D9D2A13F9C4}" dt="2025-03-30T20:08:05.919" v="1116" actId="47"/>
        <pc:sldMkLst>
          <pc:docMk/>
          <pc:sldMk cId="1580212694" sldId="2147480417"/>
        </pc:sldMkLst>
      </pc:sldChg>
      <pc:sldChg chg="addSp delSp modSp new del mod setBg">
        <pc:chgData name="Cynthia Zanoni" userId="b428d290-8e16-4363-aee0-421318c7659f" providerId="ADAL" clId="{531C8AD3-D2F4-4704-8D8B-8D9D2A13F9C4}" dt="2025-03-30T19:48:43.436" v="894" actId="47"/>
        <pc:sldMkLst>
          <pc:docMk/>
          <pc:sldMk cId="3124089276" sldId="2147480418"/>
        </pc:sldMkLst>
      </pc:sldChg>
      <pc:sldChg chg="addSp delSp modSp new del mod setBg">
        <pc:chgData name="Cynthia Zanoni" userId="b428d290-8e16-4363-aee0-421318c7659f" providerId="ADAL" clId="{531C8AD3-D2F4-4704-8D8B-8D9D2A13F9C4}" dt="2025-03-30T19:53:46.223" v="993" actId="47"/>
        <pc:sldMkLst>
          <pc:docMk/>
          <pc:sldMk cId="2141499508" sldId="2147480419"/>
        </pc:sldMkLst>
      </pc:sldChg>
      <pc:sldChg chg="addSp delSp modSp add del mod">
        <pc:chgData name="Cynthia Zanoni" userId="b428d290-8e16-4363-aee0-421318c7659f" providerId="ADAL" clId="{531C8AD3-D2F4-4704-8D8B-8D9D2A13F9C4}" dt="2025-03-30T20:12:12.638" v="1199" actId="47"/>
        <pc:sldMkLst>
          <pc:docMk/>
          <pc:sldMk cId="1101615213" sldId="2147480420"/>
        </pc:sldMkLst>
      </pc:sldChg>
      <pc:sldChg chg="addSp new modNotesTx">
        <pc:chgData name="Cynthia Zanoni" userId="b428d290-8e16-4363-aee0-421318c7659f" providerId="ADAL" clId="{531C8AD3-D2F4-4704-8D8B-8D9D2A13F9C4}" dt="2025-04-02T20:13:32.721" v="4103"/>
        <pc:sldMkLst>
          <pc:docMk/>
          <pc:sldMk cId="158653025" sldId="2147480421"/>
        </pc:sldMkLst>
        <pc:picChg chg="add">
          <ac:chgData name="Cynthia Zanoni" userId="b428d290-8e16-4363-aee0-421318c7659f" providerId="ADAL" clId="{531C8AD3-D2F4-4704-8D8B-8D9D2A13F9C4}" dt="2025-03-30T19:58:18.116" v="1050"/>
          <ac:picMkLst>
            <pc:docMk/>
            <pc:sldMk cId="158653025" sldId="2147480421"/>
            <ac:picMk id="6146" creationId="{0B2E08F7-4B2C-EF15-7BA2-3147EB053549}"/>
          </ac:picMkLst>
        </pc:picChg>
      </pc:sldChg>
      <pc:sldChg chg="addSp delSp modSp new mod modNotesTx">
        <pc:chgData name="Cynthia Zanoni" userId="b428d290-8e16-4363-aee0-421318c7659f" providerId="ADAL" clId="{531C8AD3-D2F4-4704-8D8B-8D9D2A13F9C4}" dt="2025-04-02T20:13:33.710" v="4104"/>
        <pc:sldMkLst>
          <pc:docMk/>
          <pc:sldMk cId="2321356914" sldId="2147480422"/>
        </pc:sldMkLst>
        <pc:spChg chg="add mod topLvl">
          <ac:chgData name="Cynthia Zanoni" userId="b428d290-8e16-4363-aee0-421318c7659f" providerId="ADAL" clId="{531C8AD3-D2F4-4704-8D8B-8D9D2A13F9C4}" dt="2025-03-30T20:10:19.538" v="1173" actId="14100"/>
          <ac:spMkLst>
            <pc:docMk/>
            <pc:sldMk cId="2321356914" sldId="2147480422"/>
            <ac:spMk id="2" creationId="{951FF932-D438-B6E2-3C56-A04DC6BF6C3D}"/>
          </ac:spMkLst>
        </pc:spChg>
        <pc:spChg chg="add mod topLvl">
          <ac:chgData name="Cynthia Zanoni" userId="b428d290-8e16-4363-aee0-421318c7659f" providerId="ADAL" clId="{531C8AD3-D2F4-4704-8D8B-8D9D2A13F9C4}" dt="2025-03-30T20:10:20.737" v="1174" actId="1076"/>
          <ac:spMkLst>
            <pc:docMk/>
            <pc:sldMk cId="2321356914" sldId="2147480422"/>
            <ac:spMk id="3" creationId="{C622EBFE-BBF4-1919-064E-9AB9292327F3}"/>
          </ac:spMkLst>
        </pc:spChg>
        <pc:spChg chg="add mod">
          <ac:chgData name="Cynthia Zanoni" userId="b428d290-8e16-4363-aee0-421318c7659f" providerId="ADAL" clId="{531C8AD3-D2F4-4704-8D8B-8D9D2A13F9C4}" dt="2025-03-30T20:10:25.388" v="1176" actId="14100"/>
          <ac:spMkLst>
            <pc:docMk/>
            <pc:sldMk cId="2321356914" sldId="2147480422"/>
            <ac:spMk id="11" creationId="{AFB615FA-612D-1CA8-9389-89469DA410A6}"/>
          </ac:spMkLst>
        </pc:spChg>
        <pc:grpChg chg="mod topLvl">
          <ac:chgData name="Cynthia Zanoni" userId="b428d290-8e16-4363-aee0-421318c7659f" providerId="ADAL" clId="{531C8AD3-D2F4-4704-8D8B-8D9D2A13F9C4}" dt="2025-03-30T20:10:42.439" v="1178" actId="12789"/>
          <ac:grpSpMkLst>
            <pc:docMk/>
            <pc:sldMk cId="2321356914" sldId="2147480422"/>
            <ac:grpSpMk id="7" creationId="{0CB1E2A3-AF62-BEB5-1299-DA49C2A57CA8}"/>
          </ac:grpSpMkLst>
        </pc:grpChg>
        <pc:picChg chg="mod">
          <ac:chgData name="Cynthia Zanoni" userId="b428d290-8e16-4363-aee0-421318c7659f" providerId="ADAL" clId="{531C8AD3-D2F4-4704-8D8B-8D9D2A13F9C4}" dt="2025-03-30T20:10:42.439" v="1178" actId="12789"/>
          <ac:picMkLst>
            <pc:docMk/>
            <pc:sldMk cId="2321356914" sldId="2147480422"/>
            <ac:picMk id="8" creationId="{F1CCE3E1-CA6D-8955-AD0B-6392CD4BCB79}"/>
          </ac:picMkLst>
        </pc:picChg>
        <pc:picChg chg="mod">
          <ac:chgData name="Cynthia Zanoni" userId="b428d290-8e16-4363-aee0-421318c7659f" providerId="ADAL" clId="{531C8AD3-D2F4-4704-8D8B-8D9D2A13F9C4}" dt="2025-03-30T20:10:42.439" v="1178" actId="12789"/>
          <ac:picMkLst>
            <pc:docMk/>
            <pc:sldMk cId="2321356914" sldId="2147480422"/>
            <ac:picMk id="9" creationId="{32DBC14D-8449-2B6F-1B7F-0B064A25EA7C}"/>
          </ac:picMkLst>
        </pc:picChg>
      </pc:sldChg>
      <pc:sldChg chg="new del">
        <pc:chgData name="Cynthia Zanoni" userId="b428d290-8e16-4363-aee0-421318c7659f" providerId="ADAL" clId="{531C8AD3-D2F4-4704-8D8B-8D9D2A13F9C4}" dt="2025-03-30T20:06:34.259" v="1098" actId="680"/>
        <pc:sldMkLst>
          <pc:docMk/>
          <pc:sldMk cId="3278142359" sldId="2147480422"/>
        </pc:sldMkLst>
      </pc:sldChg>
      <pc:sldChg chg="addSp delSp modSp add del mod ord modNotesTx">
        <pc:chgData name="Cynthia Zanoni" userId="b428d290-8e16-4363-aee0-421318c7659f" providerId="ADAL" clId="{531C8AD3-D2F4-4704-8D8B-8D9D2A13F9C4}" dt="2025-03-30T20:36:26.314" v="2023" actId="47"/>
        <pc:sldMkLst>
          <pc:docMk/>
          <pc:sldMk cId="3524392624" sldId="2147480423"/>
        </pc:sldMkLst>
      </pc:sldChg>
      <pc:sldChg chg="addSp modSp new mod">
        <pc:chgData name="Cynthia Zanoni" userId="b428d290-8e16-4363-aee0-421318c7659f" providerId="ADAL" clId="{531C8AD3-D2F4-4704-8D8B-8D9D2A13F9C4}" dt="2025-04-02T19:10:27.344" v="3046" actId="12789"/>
        <pc:sldMkLst>
          <pc:docMk/>
          <pc:sldMk cId="3928833129" sldId="2147480424"/>
        </pc:sldMkLst>
        <pc:spChg chg="add mod">
          <ac:chgData name="Cynthia Zanoni" userId="b428d290-8e16-4363-aee0-421318c7659f" providerId="ADAL" clId="{531C8AD3-D2F4-4704-8D8B-8D9D2A13F9C4}" dt="2025-04-02T19:10:27.344" v="3046" actId="12789"/>
          <ac:spMkLst>
            <pc:docMk/>
            <pc:sldMk cId="3928833129" sldId="2147480424"/>
            <ac:spMk id="2" creationId="{343A79F7-C68D-EE0D-1BB4-081129981110}"/>
          </ac:spMkLst>
        </pc:spChg>
        <pc:grpChg chg="add mod">
          <ac:chgData name="Cynthia Zanoni" userId="b428d290-8e16-4363-aee0-421318c7659f" providerId="ADAL" clId="{531C8AD3-D2F4-4704-8D8B-8D9D2A13F9C4}" dt="2025-04-02T19:10:20.132" v="3045" actId="12789"/>
          <ac:grpSpMkLst>
            <pc:docMk/>
            <pc:sldMk cId="3928833129" sldId="2147480424"/>
            <ac:grpSpMk id="3" creationId="{76C6C58A-267E-906F-D50D-6DAD42A4ACB9}"/>
          </ac:grpSpMkLst>
        </pc:grpChg>
        <pc:picChg chg="mod">
          <ac:chgData name="Cynthia Zanoni" userId="b428d290-8e16-4363-aee0-421318c7659f" providerId="ADAL" clId="{531C8AD3-D2F4-4704-8D8B-8D9D2A13F9C4}" dt="2025-04-02T19:10:20.132" v="3045" actId="12789"/>
          <ac:picMkLst>
            <pc:docMk/>
            <pc:sldMk cId="3928833129" sldId="2147480424"/>
            <ac:picMk id="4" creationId="{695162B5-9D90-DA92-5B42-BA461765B38D}"/>
          </ac:picMkLst>
        </pc:picChg>
        <pc:picChg chg="mod">
          <ac:chgData name="Cynthia Zanoni" userId="b428d290-8e16-4363-aee0-421318c7659f" providerId="ADAL" clId="{531C8AD3-D2F4-4704-8D8B-8D9D2A13F9C4}" dt="2025-04-02T19:10:20.132" v="3045" actId="12789"/>
          <ac:picMkLst>
            <pc:docMk/>
            <pc:sldMk cId="3928833129" sldId="2147480424"/>
            <ac:picMk id="5" creationId="{51D03332-3B61-E184-E4A4-17ABA8CD71DA}"/>
          </ac:picMkLst>
        </pc:picChg>
      </pc:sldChg>
      <pc:sldChg chg="modSp add del mod ord">
        <pc:chgData name="Cynthia Zanoni" userId="b428d290-8e16-4363-aee0-421318c7659f" providerId="ADAL" clId="{531C8AD3-D2F4-4704-8D8B-8D9D2A13F9C4}" dt="2025-04-02T21:42:31.956" v="4527" actId="47"/>
        <pc:sldMkLst>
          <pc:docMk/>
          <pc:sldMk cId="359819561" sldId="2147480425"/>
        </pc:sldMkLst>
      </pc:sldChg>
      <pc:sldChg chg="addSp modSp new modNotesTx">
        <pc:chgData name="Cynthia Zanoni" userId="b428d290-8e16-4363-aee0-421318c7659f" providerId="ADAL" clId="{531C8AD3-D2F4-4704-8D8B-8D9D2A13F9C4}" dt="2025-03-30T20:36:24.318" v="2022"/>
        <pc:sldMkLst>
          <pc:docMk/>
          <pc:sldMk cId="3389122022" sldId="2147480426"/>
        </pc:sldMkLst>
        <pc:spChg chg="add mod">
          <ac:chgData name="Cynthia Zanoni" userId="b428d290-8e16-4363-aee0-421318c7659f" providerId="ADAL" clId="{531C8AD3-D2F4-4704-8D8B-8D9D2A13F9C4}" dt="2025-03-30T20:36:21.006" v="2021"/>
          <ac:spMkLst>
            <pc:docMk/>
            <pc:sldMk cId="3389122022" sldId="2147480426"/>
            <ac:spMk id="2" creationId="{A32B51ED-4549-779F-5E9F-9BB45D87D118}"/>
          </ac:spMkLst>
        </pc:spChg>
        <pc:spChg chg="add mod">
          <ac:chgData name="Cynthia Zanoni" userId="b428d290-8e16-4363-aee0-421318c7659f" providerId="ADAL" clId="{531C8AD3-D2F4-4704-8D8B-8D9D2A13F9C4}" dt="2025-03-30T20:36:21.006" v="2021"/>
          <ac:spMkLst>
            <pc:docMk/>
            <pc:sldMk cId="3389122022" sldId="2147480426"/>
            <ac:spMk id="3" creationId="{9E6CA75C-1A91-B450-9934-AC4719AE13AC}"/>
          </ac:spMkLst>
        </pc:spChg>
        <pc:spChg chg="add mod">
          <ac:chgData name="Cynthia Zanoni" userId="b428d290-8e16-4363-aee0-421318c7659f" providerId="ADAL" clId="{531C8AD3-D2F4-4704-8D8B-8D9D2A13F9C4}" dt="2025-03-30T20:36:21.006" v="2021"/>
          <ac:spMkLst>
            <pc:docMk/>
            <pc:sldMk cId="3389122022" sldId="2147480426"/>
            <ac:spMk id="4" creationId="{EE915EDC-87AA-662C-316E-E8EF9E8589B1}"/>
          </ac:spMkLst>
        </pc:spChg>
        <pc:picChg chg="add mod">
          <ac:chgData name="Cynthia Zanoni" userId="b428d290-8e16-4363-aee0-421318c7659f" providerId="ADAL" clId="{531C8AD3-D2F4-4704-8D8B-8D9D2A13F9C4}" dt="2025-03-30T20:36:21.006" v="2021"/>
          <ac:picMkLst>
            <pc:docMk/>
            <pc:sldMk cId="3389122022" sldId="2147480426"/>
            <ac:picMk id="5" creationId="{C6025AF3-4FFD-E843-04FB-E3CC1C0752AC}"/>
          </ac:picMkLst>
        </pc:picChg>
      </pc:sldChg>
      <pc:sldChg chg="addSp modSp new mod modNotesTx">
        <pc:chgData name="Cynthia Zanoni" userId="b428d290-8e16-4363-aee0-421318c7659f" providerId="ADAL" clId="{531C8AD3-D2F4-4704-8D8B-8D9D2A13F9C4}" dt="2025-03-30T22:59:18.157" v="2319" actId="12"/>
        <pc:sldMkLst>
          <pc:docMk/>
          <pc:sldMk cId="1319962685" sldId="2147480427"/>
        </pc:sldMkLst>
        <pc:spChg chg="add mod">
          <ac:chgData name="Cynthia Zanoni" userId="b428d290-8e16-4363-aee0-421318c7659f" providerId="ADAL" clId="{531C8AD3-D2F4-4704-8D8B-8D9D2A13F9C4}" dt="2025-03-30T22:43:35.914" v="2138" actId="1076"/>
          <ac:spMkLst>
            <pc:docMk/>
            <pc:sldMk cId="1319962685" sldId="2147480427"/>
            <ac:spMk id="3" creationId="{D52D11CA-80F9-E5F5-7DB4-2AD4EF3EDCEE}"/>
          </ac:spMkLst>
        </pc:spChg>
        <pc:spChg chg="add mod">
          <ac:chgData name="Cynthia Zanoni" userId="b428d290-8e16-4363-aee0-421318c7659f" providerId="ADAL" clId="{531C8AD3-D2F4-4704-8D8B-8D9D2A13F9C4}" dt="2025-03-30T22:48:18.801" v="2182" actId="1076"/>
          <ac:spMkLst>
            <pc:docMk/>
            <pc:sldMk cId="1319962685" sldId="2147480427"/>
            <ac:spMk id="4" creationId="{82AFEED1-A795-C966-CA24-2EF3ABA8D36D}"/>
          </ac:spMkLst>
        </pc:spChg>
        <pc:spChg chg="mod">
          <ac:chgData name="Cynthia Zanoni" userId="b428d290-8e16-4363-aee0-421318c7659f" providerId="ADAL" clId="{531C8AD3-D2F4-4704-8D8B-8D9D2A13F9C4}" dt="2025-03-30T22:57:43.587" v="2288" actId="20577"/>
          <ac:spMkLst>
            <pc:docMk/>
            <pc:sldMk cId="1319962685" sldId="2147480427"/>
            <ac:spMk id="5" creationId="{1BF3CA0C-7CF6-4029-50C5-FAFAD2DA1B76}"/>
          </ac:spMkLst>
        </pc:spChg>
        <pc:spChg chg="mod">
          <ac:chgData name="Cynthia Zanoni" userId="b428d290-8e16-4363-aee0-421318c7659f" providerId="ADAL" clId="{531C8AD3-D2F4-4704-8D8B-8D9D2A13F9C4}" dt="2025-03-30T22:52:27.938" v="2204" actId="255"/>
          <ac:spMkLst>
            <pc:docMk/>
            <pc:sldMk cId="1319962685" sldId="2147480427"/>
            <ac:spMk id="6" creationId="{D06106CE-27C5-00C6-E5F5-6DFE5FBB17E9}"/>
          </ac:spMkLst>
        </pc:spChg>
        <pc:spChg chg="add mod">
          <ac:chgData name="Cynthia Zanoni" userId="b428d290-8e16-4363-aee0-421318c7659f" providerId="ADAL" clId="{531C8AD3-D2F4-4704-8D8B-8D9D2A13F9C4}" dt="2025-03-30T22:52:27.938" v="2204" actId="255"/>
          <ac:spMkLst>
            <pc:docMk/>
            <pc:sldMk cId="1319962685" sldId="2147480427"/>
            <ac:spMk id="7" creationId="{CF60A212-C2FF-F738-08D5-9DBDF99BEE58}"/>
          </ac:spMkLst>
        </pc:spChg>
        <pc:spChg chg="add mod">
          <ac:chgData name="Cynthia Zanoni" userId="b428d290-8e16-4363-aee0-421318c7659f" providerId="ADAL" clId="{531C8AD3-D2F4-4704-8D8B-8D9D2A13F9C4}" dt="2025-03-30T22:52:27.938" v="2204" actId="255"/>
          <ac:spMkLst>
            <pc:docMk/>
            <pc:sldMk cId="1319962685" sldId="2147480427"/>
            <ac:spMk id="8" creationId="{DEE78956-CCDB-F27B-868E-5E38B0A9C3FF}"/>
          </ac:spMkLst>
        </pc:spChg>
        <pc:spChg chg="mod">
          <ac:chgData name="Cynthia Zanoni" userId="b428d290-8e16-4363-aee0-421318c7659f" providerId="ADAL" clId="{531C8AD3-D2F4-4704-8D8B-8D9D2A13F9C4}" dt="2025-03-30T22:42:09.072" v="2127"/>
          <ac:spMkLst>
            <pc:docMk/>
            <pc:sldMk cId="1319962685" sldId="2147480427"/>
            <ac:spMk id="11" creationId="{986890B7-91E4-A9D1-6BE8-4E8F00699318}"/>
          </ac:spMkLst>
        </pc:spChg>
        <pc:spChg chg="add mod">
          <ac:chgData name="Cynthia Zanoni" userId="b428d290-8e16-4363-aee0-421318c7659f" providerId="ADAL" clId="{531C8AD3-D2F4-4704-8D8B-8D9D2A13F9C4}" dt="2025-03-30T22:48:18.801" v="2182" actId="1076"/>
          <ac:spMkLst>
            <pc:docMk/>
            <pc:sldMk cId="1319962685" sldId="2147480427"/>
            <ac:spMk id="19" creationId="{2BDCB1E1-5E57-06CB-5D47-D3614AE5050E}"/>
          </ac:spMkLst>
        </pc:spChg>
        <pc:spChg chg="mod">
          <ac:chgData name="Cynthia Zanoni" userId="b428d290-8e16-4363-aee0-421318c7659f" providerId="ADAL" clId="{531C8AD3-D2F4-4704-8D8B-8D9D2A13F9C4}" dt="2025-03-30T22:42:09.072" v="2127"/>
          <ac:spMkLst>
            <pc:docMk/>
            <pc:sldMk cId="1319962685" sldId="2147480427"/>
            <ac:spMk id="21" creationId="{68E03FCE-3454-8B59-5BAA-6B25A2EA6579}"/>
          </ac:spMkLst>
        </pc:spChg>
        <pc:spChg chg="mod">
          <ac:chgData name="Cynthia Zanoni" userId="b428d290-8e16-4363-aee0-421318c7659f" providerId="ADAL" clId="{531C8AD3-D2F4-4704-8D8B-8D9D2A13F9C4}" dt="2025-03-30T22:42:09.072" v="2127"/>
          <ac:spMkLst>
            <pc:docMk/>
            <pc:sldMk cId="1319962685" sldId="2147480427"/>
            <ac:spMk id="22" creationId="{360BAF61-5922-B689-E319-03E152A179CF}"/>
          </ac:spMkLst>
        </pc:spChg>
        <pc:spChg chg="mod">
          <ac:chgData name="Cynthia Zanoni" userId="b428d290-8e16-4363-aee0-421318c7659f" providerId="ADAL" clId="{531C8AD3-D2F4-4704-8D8B-8D9D2A13F9C4}" dt="2025-03-30T22:48:18.801" v="2182" actId="1076"/>
          <ac:spMkLst>
            <pc:docMk/>
            <pc:sldMk cId="1319962685" sldId="2147480427"/>
            <ac:spMk id="24" creationId="{C1C5870B-B100-DBCF-EFCB-B718722266F7}"/>
          </ac:spMkLst>
        </pc:spChg>
        <pc:spChg chg="add mod">
          <ac:chgData name="Cynthia Zanoni" userId="b428d290-8e16-4363-aee0-421318c7659f" providerId="ADAL" clId="{531C8AD3-D2F4-4704-8D8B-8D9D2A13F9C4}" dt="2025-03-30T22:48:18.801" v="2182" actId="1076"/>
          <ac:spMkLst>
            <pc:docMk/>
            <pc:sldMk cId="1319962685" sldId="2147480427"/>
            <ac:spMk id="25" creationId="{8D6348AE-FD38-F119-0DE2-0AEBEAEBA5CA}"/>
          </ac:spMkLst>
        </pc:spChg>
        <pc:spChg chg="mod">
          <ac:chgData name="Cynthia Zanoni" userId="b428d290-8e16-4363-aee0-421318c7659f" providerId="ADAL" clId="{531C8AD3-D2F4-4704-8D8B-8D9D2A13F9C4}" dt="2025-03-30T22:48:18.801" v="2182" actId="1076"/>
          <ac:spMkLst>
            <pc:docMk/>
            <pc:sldMk cId="1319962685" sldId="2147480427"/>
            <ac:spMk id="26" creationId="{20937710-4B72-6DAD-2C85-AE14677EE391}"/>
          </ac:spMkLst>
        </pc:spChg>
        <pc:spChg chg="add mod">
          <ac:chgData name="Cynthia Zanoni" userId="b428d290-8e16-4363-aee0-421318c7659f" providerId="ADAL" clId="{531C8AD3-D2F4-4704-8D8B-8D9D2A13F9C4}" dt="2025-03-30T22:48:18.801" v="2182" actId="1076"/>
          <ac:spMkLst>
            <pc:docMk/>
            <pc:sldMk cId="1319962685" sldId="2147480427"/>
            <ac:spMk id="27" creationId="{AD5B2B44-AA4C-DDF1-CD3A-F4307CF80C89}"/>
          </ac:spMkLst>
        </pc:spChg>
      </pc:sldChg>
      <pc:sldChg chg="addSp modSp new del mod">
        <pc:chgData name="Cynthia Zanoni" userId="b428d290-8e16-4363-aee0-421318c7659f" providerId="ADAL" clId="{531C8AD3-D2F4-4704-8D8B-8D9D2A13F9C4}" dt="2025-03-30T22:41:33.617" v="2117" actId="47"/>
        <pc:sldMkLst>
          <pc:docMk/>
          <pc:sldMk cId="3711820822" sldId="2147480427"/>
        </pc:sldMkLst>
      </pc:sldChg>
      <pc:sldChg chg="addSp delSp modSp new del mod">
        <pc:chgData name="Cynthia Zanoni" userId="b428d290-8e16-4363-aee0-421318c7659f" providerId="ADAL" clId="{531C8AD3-D2F4-4704-8D8B-8D9D2A13F9C4}" dt="2025-04-02T19:10:10.187" v="3044" actId="47"/>
        <pc:sldMkLst>
          <pc:docMk/>
          <pc:sldMk cId="2518077034" sldId="2147480428"/>
        </pc:sldMkLst>
        <pc:picChg chg="add del mod modCrop">
          <ac:chgData name="Cynthia Zanoni" userId="b428d290-8e16-4363-aee0-421318c7659f" providerId="ADAL" clId="{531C8AD3-D2F4-4704-8D8B-8D9D2A13F9C4}" dt="2025-04-02T18:58:30.756" v="2967" actId="21"/>
          <ac:picMkLst>
            <pc:docMk/>
            <pc:sldMk cId="2518077034" sldId="2147480428"/>
            <ac:picMk id="3" creationId="{999397B0-30B9-04A3-4C90-674BDD2134FA}"/>
          </ac:picMkLst>
        </pc:picChg>
      </pc:sldChg>
      <pc:sldChg chg="addSp delSp modSp new mod modNotesTx">
        <pc:chgData name="Cynthia Zanoni" userId="b428d290-8e16-4363-aee0-421318c7659f" providerId="ADAL" clId="{531C8AD3-D2F4-4704-8D8B-8D9D2A13F9C4}" dt="2025-04-02T23:14:01.523" v="4811" actId="114"/>
        <pc:sldMkLst>
          <pc:docMk/>
          <pc:sldMk cId="3852516790" sldId="2147480429"/>
        </pc:sldMkLst>
        <pc:spChg chg="add del mod">
          <ac:chgData name="Cynthia Zanoni" userId="b428d290-8e16-4363-aee0-421318c7659f" providerId="ADAL" clId="{531C8AD3-D2F4-4704-8D8B-8D9D2A13F9C4}" dt="2025-04-02T18:30:10.211" v="2756" actId="552"/>
          <ac:spMkLst>
            <pc:docMk/>
            <pc:sldMk cId="3852516790" sldId="2147480429"/>
            <ac:spMk id="2" creationId="{1532D54C-0836-1F4E-AF86-AFB2D7EA6619}"/>
          </ac:spMkLst>
        </pc:spChg>
        <pc:spChg chg="add mod">
          <ac:chgData name="Cynthia Zanoni" userId="b428d290-8e16-4363-aee0-421318c7659f" providerId="ADAL" clId="{531C8AD3-D2F4-4704-8D8B-8D9D2A13F9C4}" dt="2025-04-02T18:30:10.211" v="2756" actId="552"/>
          <ac:spMkLst>
            <pc:docMk/>
            <pc:sldMk cId="3852516790" sldId="2147480429"/>
            <ac:spMk id="3" creationId="{D0627E58-DCEF-77FF-E8A7-311680C9FD85}"/>
          </ac:spMkLst>
        </pc:spChg>
        <pc:spChg chg="add">
          <ac:chgData name="Cynthia Zanoni" userId="b428d290-8e16-4363-aee0-421318c7659f" providerId="ADAL" clId="{531C8AD3-D2F4-4704-8D8B-8D9D2A13F9C4}" dt="2025-04-02T18:25:55.951" v="2732"/>
          <ac:spMkLst>
            <pc:docMk/>
            <pc:sldMk cId="3852516790" sldId="2147480429"/>
            <ac:spMk id="4" creationId="{9E03AC38-6E74-0FC0-D1B3-6B8056641949}"/>
          </ac:spMkLst>
        </pc:spChg>
        <pc:picChg chg="add del mod">
          <ac:chgData name="Cynthia Zanoni" userId="b428d290-8e16-4363-aee0-421318c7659f" providerId="ADAL" clId="{531C8AD3-D2F4-4704-8D8B-8D9D2A13F9C4}" dt="2025-04-02T18:29:49.446" v="2747" actId="478"/>
          <ac:picMkLst>
            <pc:docMk/>
            <pc:sldMk cId="3852516790" sldId="2147480429"/>
            <ac:picMk id="1026" creationId="{C8FDB66F-ACDB-B678-569E-0CE848CA54A3}"/>
          </ac:picMkLst>
        </pc:picChg>
        <pc:picChg chg="add mod">
          <ac:chgData name="Cynthia Zanoni" userId="b428d290-8e16-4363-aee0-421318c7659f" providerId="ADAL" clId="{531C8AD3-D2F4-4704-8D8B-8D9D2A13F9C4}" dt="2025-04-02T18:29:56.427" v="2750" actId="1076"/>
          <ac:picMkLst>
            <pc:docMk/>
            <pc:sldMk cId="3852516790" sldId="2147480429"/>
            <ac:picMk id="1029" creationId="{4C437C12-8E5E-186A-9B16-1E54E2F91DEB}"/>
          </ac:picMkLst>
        </pc:picChg>
      </pc:sldChg>
      <pc:sldChg chg="modSp add del mod ord">
        <pc:chgData name="Cynthia Zanoni" userId="b428d290-8e16-4363-aee0-421318c7659f" providerId="ADAL" clId="{531C8AD3-D2F4-4704-8D8B-8D9D2A13F9C4}" dt="2025-04-02T18:51:15.835" v="2956" actId="47"/>
        <pc:sldMkLst>
          <pc:docMk/>
          <pc:sldMk cId="702664358" sldId="2147480430"/>
        </pc:sldMkLst>
        <pc:spChg chg="mod">
          <ac:chgData name="Cynthia Zanoni" userId="b428d290-8e16-4363-aee0-421318c7659f" providerId="ADAL" clId="{531C8AD3-D2F4-4704-8D8B-8D9D2A13F9C4}" dt="2025-04-02T15:06:51.720" v="2367" actId="20577"/>
          <ac:spMkLst>
            <pc:docMk/>
            <pc:sldMk cId="702664358" sldId="2147480430"/>
            <ac:spMk id="2" creationId="{AA2BAA1A-537F-DCD7-4479-EAD508466C45}"/>
          </ac:spMkLst>
        </pc:spChg>
      </pc:sldChg>
      <pc:sldChg chg="addSp delSp modSp add mod modNotesTx">
        <pc:chgData name="Cynthia Zanoni" userId="b428d290-8e16-4363-aee0-421318c7659f" providerId="ADAL" clId="{531C8AD3-D2F4-4704-8D8B-8D9D2A13F9C4}" dt="2025-04-02T23:19:08.658" v="4852" actId="14734"/>
        <pc:sldMkLst>
          <pc:docMk/>
          <pc:sldMk cId="2244377598" sldId="2147480431"/>
        </pc:sldMkLst>
        <pc:spChg chg="mod">
          <ac:chgData name="Cynthia Zanoni" userId="b428d290-8e16-4363-aee0-421318c7659f" providerId="ADAL" clId="{531C8AD3-D2F4-4704-8D8B-8D9D2A13F9C4}" dt="2025-04-02T19:50:22.303" v="3597" actId="1076"/>
          <ac:spMkLst>
            <pc:docMk/>
            <pc:sldMk cId="2244377598" sldId="2147480431"/>
            <ac:spMk id="2" creationId="{E0330812-A847-AB68-04FF-104AC5B54132}"/>
          </ac:spMkLst>
        </pc:spChg>
        <pc:spChg chg="add mod">
          <ac:chgData name="Cynthia Zanoni" userId="b428d290-8e16-4363-aee0-421318c7659f" providerId="ADAL" clId="{531C8AD3-D2F4-4704-8D8B-8D9D2A13F9C4}" dt="2025-04-02T18:42:54.098" v="2854" actId="404"/>
          <ac:spMkLst>
            <pc:docMk/>
            <pc:sldMk cId="2244377598" sldId="2147480431"/>
            <ac:spMk id="4" creationId="{AF17868A-0C76-CC1A-3A28-EECA8632A322}"/>
          </ac:spMkLst>
        </pc:spChg>
        <pc:spChg chg="add del mod">
          <ac:chgData name="Cynthia Zanoni" userId="b428d290-8e16-4363-aee0-421318c7659f" providerId="ADAL" clId="{531C8AD3-D2F4-4704-8D8B-8D9D2A13F9C4}" dt="2025-04-02T18:38:55.128" v="2784"/>
          <ac:spMkLst>
            <pc:docMk/>
            <pc:sldMk cId="2244377598" sldId="2147480431"/>
            <ac:spMk id="6" creationId="{9B9BE7BD-7B6D-951E-6AAC-E6A19FC962A6}"/>
          </ac:spMkLst>
        </pc:spChg>
        <pc:spChg chg="add mod">
          <ac:chgData name="Cynthia Zanoni" userId="b428d290-8e16-4363-aee0-421318c7659f" providerId="ADAL" clId="{531C8AD3-D2F4-4704-8D8B-8D9D2A13F9C4}" dt="2025-04-02T18:42:54.098" v="2854" actId="404"/>
          <ac:spMkLst>
            <pc:docMk/>
            <pc:sldMk cId="2244377598" sldId="2147480431"/>
            <ac:spMk id="8" creationId="{FB375CAF-2887-30F6-4D6B-5BB29A19E14D}"/>
          </ac:spMkLst>
        </pc:spChg>
        <pc:spChg chg="add mod">
          <ac:chgData name="Cynthia Zanoni" userId="b428d290-8e16-4363-aee0-421318c7659f" providerId="ADAL" clId="{531C8AD3-D2F4-4704-8D8B-8D9D2A13F9C4}" dt="2025-04-02T18:46:00.758" v="2877" actId="12789"/>
          <ac:spMkLst>
            <pc:docMk/>
            <pc:sldMk cId="2244377598" sldId="2147480431"/>
            <ac:spMk id="9" creationId="{45484B57-3D66-25F6-9D42-BE74D49AE42F}"/>
          </ac:spMkLst>
        </pc:spChg>
        <pc:spChg chg="add mod">
          <ac:chgData name="Cynthia Zanoni" userId="b428d290-8e16-4363-aee0-421318c7659f" providerId="ADAL" clId="{531C8AD3-D2F4-4704-8D8B-8D9D2A13F9C4}" dt="2025-04-02T18:46:00.758" v="2877" actId="12789"/>
          <ac:spMkLst>
            <pc:docMk/>
            <pc:sldMk cId="2244377598" sldId="2147480431"/>
            <ac:spMk id="10" creationId="{9DB8B336-15EF-DB14-0294-6CACB47D4E25}"/>
          </ac:spMkLst>
        </pc:spChg>
        <pc:spChg chg="add mod">
          <ac:chgData name="Cynthia Zanoni" userId="b428d290-8e16-4363-aee0-421318c7659f" providerId="ADAL" clId="{531C8AD3-D2F4-4704-8D8B-8D9D2A13F9C4}" dt="2025-04-02T18:42:54.098" v="2854" actId="404"/>
          <ac:spMkLst>
            <pc:docMk/>
            <pc:sldMk cId="2244377598" sldId="2147480431"/>
            <ac:spMk id="11" creationId="{D9EFF927-2AA2-B09B-3F19-98610D57B73A}"/>
          </ac:spMkLst>
        </pc:spChg>
        <pc:spChg chg="add mod">
          <ac:chgData name="Cynthia Zanoni" userId="b428d290-8e16-4363-aee0-421318c7659f" providerId="ADAL" clId="{531C8AD3-D2F4-4704-8D8B-8D9D2A13F9C4}" dt="2025-04-02T18:42:54.098" v="2854" actId="404"/>
          <ac:spMkLst>
            <pc:docMk/>
            <pc:sldMk cId="2244377598" sldId="2147480431"/>
            <ac:spMk id="12" creationId="{3D7CBAB9-C4CB-90EC-5872-CD6282465BA6}"/>
          </ac:spMkLst>
        </pc:spChg>
        <pc:spChg chg="mod">
          <ac:chgData name="Cynthia Zanoni" userId="b428d290-8e16-4363-aee0-421318c7659f" providerId="ADAL" clId="{531C8AD3-D2F4-4704-8D8B-8D9D2A13F9C4}" dt="2025-04-02T18:42:54.098" v="2854" actId="404"/>
          <ac:spMkLst>
            <pc:docMk/>
            <pc:sldMk cId="2244377598" sldId="2147480431"/>
            <ac:spMk id="17" creationId="{CE92D23B-A9DB-DFB9-19A4-437128DB0E9E}"/>
          </ac:spMkLst>
        </pc:spChg>
        <pc:spChg chg="mod">
          <ac:chgData name="Cynthia Zanoni" userId="b428d290-8e16-4363-aee0-421318c7659f" providerId="ADAL" clId="{531C8AD3-D2F4-4704-8D8B-8D9D2A13F9C4}" dt="2025-04-02T18:42:54.098" v="2854" actId="404"/>
          <ac:spMkLst>
            <pc:docMk/>
            <pc:sldMk cId="2244377598" sldId="2147480431"/>
            <ac:spMk id="18" creationId="{5A4EA10B-79F6-7BF6-4A11-7C59F0551FFF}"/>
          </ac:spMkLst>
        </pc:spChg>
        <pc:spChg chg="mod">
          <ac:chgData name="Cynthia Zanoni" userId="b428d290-8e16-4363-aee0-421318c7659f" providerId="ADAL" clId="{531C8AD3-D2F4-4704-8D8B-8D9D2A13F9C4}" dt="2025-04-02T18:42:54.098" v="2854" actId="404"/>
          <ac:spMkLst>
            <pc:docMk/>
            <pc:sldMk cId="2244377598" sldId="2147480431"/>
            <ac:spMk id="20" creationId="{CB9D17C8-7CB4-0030-1FF3-6FBDA3028109}"/>
          </ac:spMkLst>
        </pc:spChg>
        <pc:spChg chg="mod">
          <ac:chgData name="Cynthia Zanoni" userId="b428d290-8e16-4363-aee0-421318c7659f" providerId="ADAL" clId="{531C8AD3-D2F4-4704-8D8B-8D9D2A13F9C4}" dt="2025-04-02T18:43:05.795" v="2859" actId="1076"/>
          <ac:spMkLst>
            <pc:docMk/>
            <pc:sldMk cId="2244377598" sldId="2147480431"/>
            <ac:spMk id="21" creationId="{BED1CAC4-32E0-73BD-2139-14AE12A0D32F}"/>
          </ac:spMkLst>
        </pc:spChg>
        <pc:spChg chg="mod">
          <ac:chgData name="Cynthia Zanoni" userId="b428d290-8e16-4363-aee0-421318c7659f" providerId="ADAL" clId="{531C8AD3-D2F4-4704-8D8B-8D9D2A13F9C4}" dt="2025-04-02T18:43:10.757" v="2860"/>
          <ac:spMkLst>
            <pc:docMk/>
            <pc:sldMk cId="2244377598" sldId="2147480431"/>
            <ac:spMk id="23" creationId="{7B4D8BBA-66B5-789A-CC64-6E176DD6E0F3}"/>
          </ac:spMkLst>
        </pc:spChg>
        <pc:spChg chg="mod">
          <ac:chgData name="Cynthia Zanoni" userId="b428d290-8e16-4363-aee0-421318c7659f" providerId="ADAL" clId="{531C8AD3-D2F4-4704-8D8B-8D9D2A13F9C4}" dt="2025-04-02T18:43:10.757" v="2860"/>
          <ac:spMkLst>
            <pc:docMk/>
            <pc:sldMk cId="2244377598" sldId="2147480431"/>
            <ac:spMk id="24" creationId="{ECFFF383-2ABA-58DA-B69E-5FF4AE509548}"/>
          </ac:spMkLst>
        </pc:spChg>
        <pc:grpChg chg="add del mod">
          <ac:chgData name="Cynthia Zanoni" userId="b428d290-8e16-4363-aee0-421318c7659f" providerId="ADAL" clId="{531C8AD3-D2F4-4704-8D8B-8D9D2A13F9C4}" dt="2025-04-02T18:46:23.925" v="2884" actId="478"/>
          <ac:grpSpMkLst>
            <pc:docMk/>
            <pc:sldMk cId="2244377598" sldId="2147480431"/>
            <ac:grpSpMk id="13" creationId="{40CF9514-6A3B-3BCF-BD62-D7638DB42ECC}"/>
          </ac:grpSpMkLst>
        </pc:grpChg>
        <pc:grpChg chg="add del mod">
          <ac:chgData name="Cynthia Zanoni" userId="b428d290-8e16-4363-aee0-421318c7659f" providerId="ADAL" clId="{531C8AD3-D2F4-4704-8D8B-8D9D2A13F9C4}" dt="2025-04-02T18:46:23.925" v="2884" actId="478"/>
          <ac:grpSpMkLst>
            <pc:docMk/>
            <pc:sldMk cId="2244377598" sldId="2147480431"/>
            <ac:grpSpMk id="14" creationId="{208352DA-1E32-9E35-2635-C4049EAE9847}"/>
          </ac:grpSpMkLst>
        </pc:grpChg>
        <pc:grpChg chg="add del mod">
          <ac:chgData name="Cynthia Zanoni" userId="b428d290-8e16-4363-aee0-421318c7659f" providerId="ADAL" clId="{531C8AD3-D2F4-4704-8D8B-8D9D2A13F9C4}" dt="2025-04-02T18:46:23.925" v="2884" actId="478"/>
          <ac:grpSpMkLst>
            <pc:docMk/>
            <pc:sldMk cId="2244377598" sldId="2147480431"/>
            <ac:grpSpMk id="16" creationId="{41586B6D-63F0-03AB-877C-1D7E5C80A5DA}"/>
          </ac:grpSpMkLst>
        </pc:grpChg>
        <pc:grpChg chg="add del mod">
          <ac:chgData name="Cynthia Zanoni" userId="b428d290-8e16-4363-aee0-421318c7659f" providerId="ADAL" clId="{531C8AD3-D2F4-4704-8D8B-8D9D2A13F9C4}" dt="2025-04-02T18:46:23.925" v="2884" actId="478"/>
          <ac:grpSpMkLst>
            <pc:docMk/>
            <pc:sldMk cId="2244377598" sldId="2147480431"/>
            <ac:grpSpMk id="19" creationId="{6E166FCB-3950-B137-B09D-5852F996C947}"/>
          </ac:grpSpMkLst>
        </pc:grpChg>
        <pc:grpChg chg="add del mod">
          <ac:chgData name="Cynthia Zanoni" userId="b428d290-8e16-4363-aee0-421318c7659f" providerId="ADAL" clId="{531C8AD3-D2F4-4704-8D8B-8D9D2A13F9C4}" dt="2025-04-02T18:46:23.925" v="2884" actId="478"/>
          <ac:grpSpMkLst>
            <pc:docMk/>
            <pc:sldMk cId="2244377598" sldId="2147480431"/>
            <ac:grpSpMk id="22" creationId="{C3112EC8-226E-6E07-1C2E-B17A80F03A90}"/>
          </ac:grpSpMkLst>
        </pc:grpChg>
        <pc:grpChg chg="add del mod">
          <ac:chgData name="Cynthia Zanoni" userId="b428d290-8e16-4363-aee0-421318c7659f" providerId="ADAL" clId="{531C8AD3-D2F4-4704-8D8B-8D9D2A13F9C4}" dt="2025-04-02T18:46:23.925" v="2884" actId="478"/>
          <ac:grpSpMkLst>
            <pc:docMk/>
            <pc:sldMk cId="2244377598" sldId="2147480431"/>
            <ac:grpSpMk id="25" creationId="{6AD8F59C-DF08-00FD-B385-52890B2EB456}"/>
          </ac:grpSpMkLst>
        </pc:grpChg>
        <pc:graphicFrameChg chg="add del mod modGraphic">
          <ac:chgData name="Cynthia Zanoni" userId="b428d290-8e16-4363-aee0-421318c7659f" providerId="ADAL" clId="{531C8AD3-D2F4-4704-8D8B-8D9D2A13F9C4}" dt="2025-04-02T18:42:13.351" v="2832" actId="21"/>
          <ac:graphicFrameMkLst>
            <pc:docMk/>
            <pc:sldMk cId="2244377598" sldId="2147480431"/>
            <ac:graphicFrameMk id="3" creationId="{412A347D-3DD5-D5BE-D920-997CF11EFD01}"/>
          </ac:graphicFrameMkLst>
        </pc:graphicFrameChg>
        <pc:graphicFrameChg chg="add del mod">
          <ac:chgData name="Cynthia Zanoni" userId="b428d290-8e16-4363-aee0-421318c7659f" providerId="ADAL" clId="{531C8AD3-D2F4-4704-8D8B-8D9D2A13F9C4}" dt="2025-04-02T18:43:22.698" v="2862" actId="478"/>
          <ac:graphicFrameMkLst>
            <pc:docMk/>
            <pc:sldMk cId="2244377598" sldId="2147480431"/>
            <ac:graphicFrameMk id="15" creationId="{412A347D-3DD5-D5BE-D920-997CF11EFD01}"/>
          </ac:graphicFrameMkLst>
        </pc:graphicFrameChg>
        <pc:graphicFrameChg chg="add mod modGraphic">
          <ac:chgData name="Cynthia Zanoni" userId="b428d290-8e16-4363-aee0-421318c7659f" providerId="ADAL" clId="{531C8AD3-D2F4-4704-8D8B-8D9D2A13F9C4}" dt="2025-04-02T23:19:08.658" v="4852" actId="14734"/>
          <ac:graphicFrameMkLst>
            <pc:docMk/>
            <pc:sldMk cId="2244377598" sldId="2147480431"/>
            <ac:graphicFrameMk id="26" creationId="{FBC7CE3A-7047-4613-9D1A-89AEA8FB3973}"/>
          </ac:graphicFrameMkLst>
        </pc:graphicFrameChg>
        <pc:picChg chg="add del">
          <ac:chgData name="Cynthia Zanoni" userId="b428d290-8e16-4363-aee0-421318c7659f" providerId="ADAL" clId="{531C8AD3-D2F4-4704-8D8B-8D9D2A13F9C4}" dt="2025-04-02T18:47:40.912" v="2903" actId="22"/>
          <ac:picMkLst>
            <pc:docMk/>
            <pc:sldMk cId="2244377598" sldId="2147480431"/>
            <ac:picMk id="28" creationId="{6DB5BDF7-B73A-0B83-F8B7-99F0E8B28E68}"/>
          </ac:picMkLst>
        </pc:picChg>
      </pc:sldChg>
      <pc:sldChg chg="modSp add del mod">
        <pc:chgData name="Cynthia Zanoni" userId="b428d290-8e16-4363-aee0-421318c7659f" providerId="ADAL" clId="{531C8AD3-D2F4-4704-8D8B-8D9D2A13F9C4}" dt="2025-04-02T18:58:28.870" v="2965"/>
        <pc:sldMkLst>
          <pc:docMk/>
          <pc:sldMk cId="2595235231" sldId="2147480432"/>
        </pc:sldMkLst>
        <pc:spChg chg="mod">
          <ac:chgData name="Cynthia Zanoni" userId="b428d290-8e16-4363-aee0-421318c7659f" providerId="ADAL" clId="{531C8AD3-D2F4-4704-8D8B-8D9D2A13F9C4}" dt="2025-04-02T18:58:28.870" v="2965"/>
          <ac:spMkLst>
            <pc:docMk/>
            <pc:sldMk cId="2595235231" sldId="2147480432"/>
            <ac:spMk id="3" creationId="{FEECD52C-0CD4-24AC-7CAB-84A772E3D122}"/>
          </ac:spMkLst>
        </pc:spChg>
      </pc:sldChg>
      <pc:sldChg chg="addSp delSp modSp add del mod">
        <pc:chgData name="Cynthia Zanoni" userId="b428d290-8e16-4363-aee0-421318c7659f" providerId="ADAL" clId="{531C8AD3-D2F4-4704-8D8B-8D9D2A13F9C4}" dt="2025-04-02T18:57:10.265" v="2960" actId="47"/>
        <pc:sldMkLst>
          <pc:docMk/>
          <pc:sldMk cId="2858030669" sldId="2147480432"/>
        </pc:sldMkLst>
        <pc:spChg chg="del">
          <ac:chgData name="Cynthia Zanoni" userId="b428d290-8e16-4363-aee0-421318c7659f" providerId="ADAL" clId="{531C8AD3-D2F4-4704-8D8B-8D9D2A13F9C4}" dt="2025-04-02T15:12:08.772" v="2437" actId="478"/>
          <ac:spMkLst>
            <pc:docMk/>
            <pc:sldMk cId="2858030669" sldId="2147480432"/>
            <ac:spMk id="2" creationId="{FDDA40D5-0BA2-648E-29EF-D88922D3BA6A}"/>
          </ac:spMkLst>
        </pc:spChg>
        <pc:picChg chg="add mod">
          <ac:chgData name="Cynthia Zanoni" userId="b428d290-8e16-4363-aee0-421318c7659f" providerId="ADAL" clId="{531C8AD3-D2F4-4704-8D8B-8D9D2A13F9C4}" dt="2025-04-02T15:12:05.910" v="2436"/>
          <ac:picMkLst>
            <pc:docMk/>
            <pc:sldMk cId="2858030669" sldId="2147480432"/>
            <ac:picMk id="3" creationId="{4B28C70A-BB7D-78C0-A694-DD5C6CA6912A}"/>
          </ac:picMkLst>
        </pc:picChg>
        <pc:picChg chg="add mod modCrop">
          <ac:chgData name="Cynthia Zanoni" userId="b428d290-8e16-4363-aee0-421318c7659f" providerId="ADAL" clId="{531C8AD3-D2F4-4704-8D8B-8D9D2A13F9C4}" dt="2025-04-02T18:52:02.876" v="2959" actId="1037"/>
          <ac:picMkLst>
            <pc:docMk/>
            <pc:sldMk cId="2858030669" sldId="2147480432"/>
            <ac:picMk id="11" creationId="{C754C573-A89A-7BD7-BE6A-7AD89AC8BCE9}"/>
          </ac:picMkLst>
        </pc:picChg>
      </pc:sldChg>
      <pc:sldChg chg="addSp delSp modSp add mod modNotesTx">
        <pc:chgData name="Cynthia Zanoni" userId="b428d290-8e16-4363-aee0-421318c7659f" providerId="ADAL" clId="{531C8AD3-D2F4-4704-8D8B-8D9D2A13F9C4}" dt="2025-04-02T19:39:20.630" v="3374" actId="20577"/>
        <pc:sldMkLst>
          <pc:docMk/>
          <pc:sldMk cId="3613392329" sldId="2147480432"/>
        </pc:sldMkLst>
        <pc:spChg chg="mod">
          <ac:chgData name="Cynthia Zanoni" userId="b428d290-8e16-4363-aee0-421318c7659f" providerId="ADAL" clId="{531C8AD3-D2F4-4704-8D8B-8D9D2A13F9C4}" dt="2025-04-02T19:03:05.506" v="3037" actId="1076"/>
          <ac:spMkLst>
            <pc:docMk/>
            <pc:sldMk cId="3613392329" sldId="2147480432"/>
            <ac:spMk id="2" creationId="{37877F5E-B4F9-EB88-B800-8EC0D42CECA8}"/>
          </ac:spMkLst>
        </pc:spChg>
        <pc:spChg chg="del mod">
          <ac:chgData name="Cynthia Zanoni" userId="b428d290-8e16-4363-aee0-421318c7659f" providerId="ADAL" clId="{531C8AD3-D2F4-4704-8D8B-8D9D2A13F9C4}" dt="2025-04-02T18:59:30.390" v="3004" actId="478"/>
          <ac:spMkLst>
            <pc:docMk/>
            <pc:sldMk cId="3613392329" sldId="2147480432"/>
            <ac:spMk id="3" creationId="{95A54AAC-537E-154A-C328-0BE352261F96}"/>
          </ac:spMkLst>
        </pc:spChg>
        <pc:spChg chg="add del mod">
          <ac:chgData name="Cynthia Zanoni" userId="b428d290-8e16-4363-aee0-421318c7659f" providerId="ADAL" clId="{531C8AD3-D2F4-4704-8D8B-8D9D2A13F9C4}" dt="2025-04-02T19:31:07.294" v="3140" actId="478"/>
          <ac:spMkLst>
            <pc:docMk/>
            <pc:sldMk cId="3613392329" sldId="2147480432"/>
            <ac:spMk id="7" creationId="{FF129C37-D406-3251-9BE6-9A02A7C2387D}"/>
          </ac:spMkLst>
        </pc:spChg>
        <pc:spChg chg="add del mod">
          <ac:chgData name="Cynthia Zanoni" userId="b428d290-8e16-4363-aee0-421318c7659f" providerId="ADAL" clId="{531C8AD3-D2F4-4704-8D8B-8D9D2A13F9C4}" dt="2025-04-02T19:31:07.294" v="3140" actId="478"/>
          <ac:spMkLst>
            <pc:docMk/>
            <pc:sldMk cId="3613392329" sldId="2147480432"/>
            <ac:spMk id="9" creationId="{4CDA746E-9F04-7E12-078E-0F6D75BDE4CE}"/>
          </ac:spMkLst>
        </pc:spChg>
        <pc:picChg chg="add del mod modCrop">
          <ac:chgData name="Cynthia Zanoni" userId="b428d290-8e16-4363-aee0-421318c7659f" providerId="ADAL" clId="{531C8AD3-D2F4-4704-8D8B-8D9D2A13F9C4}" dt="2025-04-02T19:31:02.216" v="3138" actId="478"/>
          <ac:picMkLst>
            <pc:docMk/>
            <pc:sldMk cId="3613392329" sldId="2147480432"/>
            <ac:picMk id="4" creationId="{999397B0-30B9-04A3-4C90-674BDD2134FA}"/>
          </ac:picMkLst>
        </pc:picChg>
        <pc:picChg chg="add mod">
          <ac:chgData name="Cynthia Zanoni" userId="b428d290-8e16-4363-aee0-421318c7659f" providerId="ADAL" clId="{531C8AD3-D2F4-4704-8D8B-8D9D2A13F9C4}" dt="2025-04-02T19:03:02.670" v="3036" actId="1076"/>
          <ac:picMkLst>
            <pc:docMk/>
            <pc:sldMk cId="3613392329" sldId="2147480432"/>
            <ac:picMk id="6" creationId="{C721B9F6-5E78-96FF-A52E-C4E112B45FA2}"/>
          </ac:picMkLst>
        </pc:picChg>
        <pc:picChg chg="add mod">
          <ac:chgData name="Cynthia Zanoni" userId="b428d290-8e16-4363-aee0-421318c7659f" providerId="ADAL" clId="{531C8AD3-D2F4-4704-8D8B-8D9D2A13F9C4}" dt="2025-04-02T19:31:29.486" v="3147"/>
          <ac:picMkLst>
            <pc:docMk/>
            <pc:sldMk cId="3613392329" sldId="2147480432"/>
            <ac:picMk id="10" creationId="{38E1CCE5-BEC3-875D-E46B-FC1272062CF6}"/>
          </ac:picMkLst>
        </pc:picChg>
      </pc:sldChg>
      <pc:sldChg chg="add del">
        <pc:chgData name="Cynthia Zanoni" userId="b428d290-8e16-4363-aee0-421318c7659f" providerId="ADAL" clId="{531C8AD3-D2F4-4704-8D8B-8D9D2A13F9C4}" dt="2025-04-02T18:51:14.289" v="2955" actId="47"/>
        <pc:sldMkLst>
          <pc:docMk/>
          <pc:sldMk cId="1080287836" sldId="2147480433"/>
        </pc:sldMkLst>
      </pc:sldChg>
      <pc:sldChg chg="addSp delSp modSp add del mod modNotesTx">
        <pc:chgData name="Cynthia Zanoni" userId="b428d290-8e16-4363-aee0-421318c7659f" providerId="ADAL" clId="{531C8AD3-D2F4-4704-8D8B-8D9D2A13F9C4}" dt="2025-04-02T19:58:46.892" v="3638" actId="47"/>
        <pc:sldMkLst>
          <pc:docMk/>
          <pc:sldMk cId="1579893626" sldId="2147480433"/>
        </pc:sldMkLst>
        <pc:spChg chg="del mod">
          <ac:chgData name="Cynthia Zanoni" userId="b428d290-8e16-4363-aee0-421318c7659f" providerId="ADAL" clId="{531C8AD3-D2F4-4704-8D8B-8D9D2A13F9C4}" dt="2025-04-02T19:45:44.678" v="3376" actId="478"/>
          <ac:spMkLst>
            <pc:docMk/>
            <pc:sldMk cId="1579893626" sldId="2147480433"/>
            <ac:spMk id="2" creationId="{5DE8F591-0B10-A27E-141A-A063B2B9F5BA}"/>
          </ac:spMkLst>
        </pc:spChg>
        <pc:spChg chg="add del">
          <ac:chgData name="Cynthia Zanoni" userId="b428d290-8e16-4363-aee0-421318c7659f" providerId="ADAL" clId="{531C8AD3-D2F4-4704-8D8B-8D9D2A13F9C4}" dt="2025-04-02T19:26:40.144" v="3091" actId="22"/>
          <ac:spMkLst>
            <pc:docMk/>
            <pc:sldMk cId="1579893626" sldId="2147480433"/>
            <ac:spMk id="5" creationId="{0753487C-9B0B-F436-4C78-A88FC80AF073}"/>
          </ac:spMkLst>
        </pc:spChg>
        <pc:spChg chg="del mod">
          <ac:chgData name="Cynthia Zanoni" userId="b428d290-8e16-4363-aee0-421318c7659f" providerId="ADAL" clId="{531C8AD3-D2F4-4704-8D8B-8D9D2A13F9C4}" dt="2025-04-02T19:45:44.678" v="3376" actId="478"/>
          <ac:spMkLst>
            <pc:docMk/>
            <pc:sldMk cId="1579893626" sldId="2147480433"/>
            <ac:spMk id="7" creationId="{CE249DB3-2B4B-D946-8A65-4FB8B8C777FE}"/>
          </ac:spMkLst>
        </pc:spChg>
        <pc:spChg chg="add del mod">
          <ac:chgData name="Cynthia Zanoni" userId="b428d290-8e16-4363-aee0-421318c7659f" providerId="ADAL" clId="{531C8AD3-D2F4-4704-8D8B-8D9D2A13F9C4}" dt="2025-04-02T19:45:47.261" v="3377" actId="478"/>
          <ac:spMkLst>
            <pc:docMk/>
            <pc:sldMk cId="1579893626" sldId="2147480433"/>
            <ac:spMk id="9" creationId="{18AB621D-DA08-D97B-9440-239F5FFD5136}"/>
          </ac:spMkLst>
        </pc:spChg>
        <pc:spChg chg="add del mod">
          <ac:chgData name="Cynthia Zanoni" userId="b428d290-8e16-4363-aee0-421318c7659f" providerId="ADAL" clId="{531C8AD3-D2F4-4704-8D8B-8D9D2A13F9C4}" dt="2025-04-02T19:45:47.261" v="3377" actId="478"/>
          <ac:spMkLst>
            <pc:docMk/>
            <pc:sldMk cId="1579893626" sldId="2147480433"/>
            <ac:spMk id="11" creationId="{0092905B-914B-3978-D0B0-74808690C04F}"/>
          </ac:spMkLst>
        </pc:spChg>
        <pc:spChg chg="add mod">
          <ac:chgData name="Cynthia Zanoni" userId="b428d290-8e16-4363-aee0-421318c7659f" providerId="ADAL" clId="{531C8AD3-D2F4-4704-8D8B-8D9D2A13F9C4}" dt="2025-04-02T19:58:31.025" v="3631" actId="404"/>
          <ac:spMkLst>
            <pc:docMk/>
            <pc:sldMk cId="1579893626" sldId="2147480433"/>
            <ac:spMk id="12" creationId="{0FA6D340-E15F-BF27-876A-1EE09F5B674D}"/>
          </ac:spMkLst>
        </pc:spChg>
        <pc:spChg chg="add del mod">
          <ac:chgData name="Cynthia Zanoni" userId="b428d290-8e16-4363-aee0-421318c7659f" providerId="ADAL" clId="{531C8AD3-D2F4-4704-8D8B-8D9D2A13F9C4}" dt="2025-04-02T19:50:04.414" v="3588"/>
          <ac:spMkLst>
            <pc:docMk/>
            <pc:sldMk cId="1579893626" sldId="2147480433"/>
            <ac:spMk id="13" creationId="{EE672E0C-8D4F-BB5A-E988-3772B4D672F4}"/>
          </ac:spMkLst>
        </pc:spChg>
        <pc:picChg chg="del">
          <ac:chgData name="Cynthia Zanoni" userId="b428d290-8e16-4363-aee0-421318c7659f" providerId="ADAL" clId="{531C8AD3-D2F4-4704-8D8B-8D9D2A13F9C4}" dt="2025-04-02T19:22:01.609" v="3050" actId="478"/>
          <ac:picMkLst>
            <pc:docMk/>
            <pc:sldMk cId="1579893626" sldId="2147480433"/>
            <ac:picMk id="4" creationId="{79C865B7-F8DE-5B5E-CB28-AD9CB0FA9C12}"/>
          </ac:picMkLst>
        </pc:picChg>
        <pc:picChg chg="del">
          <ac:chgData name="Cynthia Zanoni" userId="b428d290-8e16-4363-aee0-421318c7659f" providerId="ADAL" clId="{531C8AD3-D2F4-4704-8D8B-8D9D2A13F9C4}" dt="2025-04-02T19:24:37.525" v="3051" actId="478"/>
          <ac:picMkLst>
            <pc:docMk/>
            <pc:sldMk cId="1579893626" sldId="2147480433"/>
            <ac:picMk id="6" creationId="{DE0A8E10-81FF-E5AF-55A5-BB48D6A54F72}"/>
          </ac:picMkLst>
        </pc:picChg>
      </pc:sldChg>
      <pc:sldChg chg="add del">
        <pc:chgData name="Cynthia Zanoni" userId="b428d290-8e16-4363-aee0-421318c7659f" providerId="ADAL" clId="{531C8AD3-D2F4-4704-8D8B-8D9D2A13F9C4}" dt="2025-04-02T19:21:58.879" v="3048"/>
        <pc:sldMkLst>
          <pc:docMk/>
          <pc:sldMk cId="2785275897" sldId="2147480433"/>
        </pc:sldMkLst>
      </pc:sldChg>
      <pc:sldChg chg="addSp delSp modSp new del mod">
        <pc:chgData name="Cynthia Zanoni" userId="b428d290-8e16-4363-aee0-421318c7659f" providerId="ADAL" clId="{531C8AD3-D2F4-4704-8D8B-8D9D2A13F9C4}" dt="2025-04-02T21:35:54.377" v="4490" actId="47"/>
        <pc:sldMkLst>
          <pc:docMk/>
          <pc:sldMk cId="1206584474" sldId="2147480434"/>
        </pc:sldMkLst>
        <pc:spChg chg="mod">
          <ac:chgData name="Cynthia Zanoni" userId="b428d290-8e16-4363-aee0-421318c7659f" providerId="ADAL" clId="{531C8AD3-D2F4-4704-8D8B-8D9D2A13F9C4}" dt="2025-04-02T19:35:12.154" v="3342" actId="1076"/>
          <ac:spMkLst>
            <pc:docMk/>
            <pc:sldMk cId="1206584474" sldId="2147480434"/>
            <ac:spMk id="2" creationId="{C86C12C2-53A3-2E23-A3C8-E379EA6A6CD2}"/>
          </ac:spMkLst>
        </pc:spChg>
        <pc:spChg chg="del">
          <ac:chgData name="Cynthia Zanoni" userId="b428d290-8e16-4363-aee0-421318c7659f" providerId="ADAL" clId="{531C8AD3-D2F4-4704-8D8B-8D9D2A13F9C4}" dt="2025-04-02T19:32:45.833" v="3166" actId="478"/>
          <ac:spMkLst>
            <pc:docMk/>
            <pc:sldMk cId="1206584474" sldId="2147480434"/>
            <ac:spMk id="3" creationId="{3BE2E75F-5E14-6438-230C-D7D3036924BB}"/>
          </ac:spMkLst>
        </pc:spChg>
        <pc:spChg chg="del">
          <ac:chgData name="Cynthia Zanoni" userId="b428d290-8e16-4363-aee0-421318c7659f" providerId="ADAL" clId="{531C8AD3-D2F4-4704-8D8B-8D9D2A13F9C4}" dt="2025-04-02T19:31:47.726" v="3150" actId="478"/>
          <ac:spMkLst>
            <pc:docMk/>
            <pc:sldMk cId="1206584474" sldId="2147480434"/>
            <ac:spMk id="4" creationId="{460A54B4-CFCB-BDCE-181A-32542BB87D2A}"/>
          </ac:spMkLst>
        </pc:spChg>
        <pc:spChg chg="add del">
          <ac:chgData name="Cynthia Zanoni" userId="b428d290-8e16-4363-aee0-421318c7659f" providerId="ADAL" clId="{531C8AD3-D2F4-4704-8D8B-8D9D2A13F9C4}" dt="2025-04-02T19:32:39.102" v="3163" actId="22"/>
          <ac:spMkLst>
            <pc:docMk/>
            <pc:sldMk cId="1206584474" sldId="2147480434"/>
            <ac:spMk id="6" creationId="{E463C651-052B-A0B7-9CFD-CF9FCA9E4EB2}"/>
          </ac:spMkLst>
        </pc:spChg>
        <pc:spChg chg="add del mod">
          <ac:chgData name="Cynthia Zanoni" userId="b428d290-8e16-4363-aee0-421318c7659f" providerId="ADAL" clId="{531C8AD3-D2F4-4704-8D8B-8D9D2A13F9C4}" dt="2025-04-02T21:35:16.468" v="4475" actId="21"/>
          <ac:spMkLst>
            <pc:docMk/>
            <pc:sldMk cId="1206584474" sldId="2147480434"/>
            <ac:spMk id="8" creationId="{F33B5683-1637-5A62-E540-4884091A8FD0}"/>
          </ac:spMkLst>
        </pc:spChg>
        <pc:spChg chg="add del mod">
          <ac:chgData name="Cynthia Zanoni" userId="b428d290-8e16-4363-aee0-421318c7659f" providerId="ADAL" clId="{531C8AD3-D2F4-4704-8D8B-8D9D2A13F9C4}" dt="2025-04-02T21:35:16.468" v="4475" actId="21"/>
          <ac:spMkLst>
            <pc:docMk/>
            <pc:sldMk cId="1206584474" sldId="2147480434"/>
            <ac:spMk id="11" creationId="{681A0290-1309-C326-59E7-63AEE1DED2F4}"/>
          </ac:spMkLst>
        </pc:spChg>
        <pc:picChg chg="add del mod modCrop">
          <ac:chgData name="Cynthia Zanoni" userId="b428d290-8e16-4363-aee0-421318c7659f" providerId="ADAL" clId="{531C8AD3-D2F4-4704-8D8B-8D9D2A13F9C4}" dt="2025-04-02T21:35:16.468" v="4475" actId="21"/>
          <ac:picMkLst>
            <pc:docMk/>
            <pc:sldMk cId="1206584474" sldId="2147480434"/>
            <ac:picMk id="9" creationId="{D75D6CB8-BA80-18DC-BB98-F1C3C26DDF91}"/>
          </ac:picMkLst>
        </pc:picChg>
        <pc:picChg chg="add del mod">
          <ac:chgData name="Cynthia Zanoni" userId="b428d290-8e16-4363-aee0-421318c7659f" providerId="ADAL" clId="{531C8AD3-D2F4-4704-8D8B-8D9D2A13F9C4}" dt="2025-04-02T21:35:16.468" v="4475" actId="21"/>
          <ac:picMkLst>
            <pc:docMk/>
            <pc:sldMk cId="1206584474" sldId="2147480434"/>
            <ac:picMk id="2050" creationId="{0F10D291-1E8B-28B0-2ABE-7D11EF6256D9}"/>
          </ac:picMkLst>
        </pc:picChg>
      </pc:sldChg>
      <pc:sldChg chg="delSp modSp add del mod ord">
        <pc:chgData name="Cynthia Zanoni" userId="b428d290-8e16-4363-aee0-421318c7659f" providerId="ADAL" clId="{531C8AD3-D2F4-4704-8D8B-8D9D2A13F9C4}" dt="2025-04-02T19:31:31.619" v="3148" actId="47"/>
        <pc:sldMkLst>
          <pc:docMk/>
          <pc:sldMk cId="3144997707" sldId="2147480434"/>
        </pc:sldMkLst>
        <pc:spChg chg="mod">
          <ac:chgData name="Cynthia Zanoni" userId="b428d290-8e16-4363-aee0-421318c7659f" providerId="ADAL" clId="{531C8AD3-D2F4-4704-8D8B-8D9D2A13F9C4}" dt="2025-04-02T19:31:17" v="3143" actId="20577"/>
          <ac:spMkLst>
            <pc:docMk/>
            <pc:sldMk cId="3144997707" sldId="2147480434"/>
            <ac:spMk id="2" creationId="{C9D3664D-8C0F-90AC-0B39-0E1E4800A453}"/>
          </ac:spMkLst>
        </pc:spChg>
        <pc:picChg chg="del">
          <ac:chgData name="Cynthia Zanoni" userId="b428d290-8e16-4363-aee0-421318c7659f" providerId="ADAL" clId="{531C8AD3-D2F4-4704-8D8B-8D9D2A13F9C4}" dt="2025-04-02T19:31:28.731" v="3146" actId="21"/>
          <ac:picMkLst>
            <pc:docMk/>
            <pc:sldMk cId="3144997707" sldId="2147480434"/>
            <ac:picMk id="4" creationId="{38E1CCE5-BEC3-875D-E46B-FC1272062CF6}"/>
          </ac:picMkLst>
        </pc:picChg>
      </pc:sldChg>
      <pc:sldChg chg="modSp add del mod">
        <pc:chgData name="Cynthia Zanoni" userId="b428d290-8e16-4363-aee0-421318c7659f" providerId="ADAL" clId="{531C8AD3-D2F4-4704-8D8B-8D9D2A13F9C4}" dt="2025-04-02T19:58:41.267" v="3635"/>
        <pc:sldMkLst>
          <pc:docMk/>
          <pc:sldMk cId="792962374" sldId="2147480435"/>
        </pc:sldMkLst>
        <pc:spChg chg="mod">
          <ac:chgData name="Cynthia Zanoni" userId="b428d290-8e16-4363-aee0-421318c7659f" providerId="ADAL" clId="{531C8AD3-D2F4-4704-8D8B-8D9D2A13F9C4}" dt="2025-04-02T19:58:41.267" v="3635"/>
          <ac:spMkLst>
            <pc:docMk/>
            <pc:sldMk cId="792962374" sldId="2147480435"/>
            <ac:spMk id="2" creationId="{F6B2963C-8898-2D7D-E8CE-590B5763E4F0}"/>
          </ac:spMkLst>
        </pc:spChg>
      </pc:sldChg>
      <pc:sldChg chg="addSp delSp modSp add del mod modNotesTx">
        <pc:chgData name="Cynthia Zanoni" userId="b428d290-8e16-4363-aee0-421318c7659f" providerId="ADAL" clId="{531C8AD3-D2F4-4704-8D8B-8D9D2A13F9C4}" dt="2025-04-02T21:31:58.089" v="4469" actId="2696"/>
        <pc:sldMkLst>
          <pc:docMk/>
          <pc:sldMk cId="3057101677" sldId="2147480435"/>
        </pc:sldMkLst>
        <pc:spChg chg="mod">
          <ac:chgData name="Cynthia Zanoni" userId="b428d290-8e16-4363-aee0-421318c7659f" providerId="ADAL" clId="{531C8AD3-D2F4-4704-8D8B-8D9D2A13F9C4}" dt="2025-04-02T19:58:44.545" v="3637"/>
          <ac:spMkLst>
            <pc:docMk/>
            <pc:sldMk cId="3057101677" sldId="2147480435"/>
            <ac:spMk id="2" creationId="{8EE178DC-E6B1-DFB1-76BD-A42867A90474}"/>
          </ac:spMkLst>
        </pc:spChg>
        <pc:spChg chg="add mod">
          <ac:chgData name="Cynthia Zanoni" userId="b428d290-8e16-4363-aee0-421318c7659f" providerId="ADAL" clId="{531C8AD3-D2F4-4704-8D8B-8D9D2A13F9C4}" dt="2025-04-02T21:30:58.355" v="4359" actId="1076"/>
          <ac:spMkLst>
            <pc:docMk/>
            <pc:sldMk cId="3057101677" sldId="2147480435"/>
            <ac:spMk id="3" creationId="{7A5FAEA7-D886-601E-3EF1-0C2278B29D71}"/>
          </ac:spMkLst>
        </pc:spChg>
        <pc:spChg chg="del">
          <ac:chgData name="Cynthia Zanoni" userId="b428d290-8e16-4363-aee0-421318c7659f" providerId="ADAL" clId="{531C8AD3-D2F4-4704-8D8B-8D9D2A13F9C4}" dt="2025-04-02T19:59:46.220" v="3657" actId="478"/>
          <ac:spMkLst>
            <pc:docMk/>
            <pc:sldMk cId="3057101677" sldId="2147480435"/>
            <ac:spMk id="8" creationId="{E127B02E-FCF8-729D-BE0B-0670A47FF9DC}"/>
          </ac:spMkLst>
        </pc:spChg>
        <pc:spChg chg="mod">
          <ac:chgData name="Cynthia Zanoni" userId="b428d290-8e16-4363-aee0-421318c7659f" providerId="ADAL" clId="{531C8AD3-D2F4-4704-8D8B-8D9D2A13F9C4}" dt="2025-04-02T21:31:41.867" v="4468" actId="20577"/>
          <ac:spMkLst>
            <pc:docMk/>
            <pc:sldMk cId="3057101677" sldId="2147480435"/>
            <ac:spMk id="11" creationId="{826D9322-AB24-4634-683F-04509ADB9B21}"/>
          </ac:spMkLst>
        </pc:spChg>
        <pc:picChg chg="del">
          <ac:chgData name="Cynthia Zanoni" userId="b428d290-8e16-4363-aee0-421318c7659f" providerId="ADAL" clId="{531C8AD3-D2F4-4704-8D8B-8D9D2A13F9C4}" dt="2025-04-02T19:59:46.220" v="3657" actId="478"/>
          <ac:picMkLst>
            <pc:docMk/>
            <pc:sldMk cId="3057101677" sldId="2147480435"/>
            <ac:picMk id="9" creationId="{660BF016-9120-CC33-1EF7-57F1E4AD4E9F}"/>
          </ac:picMkLst>
        </pc:picChg>
        <pc:picChg chg="mod">
          <ac:chgData name="Cynthia Zanoni" userId="b428d290-8e16-4363-aee0-421318c7659f" providerId="ADAL" clId="{531C8AD3-D2F4-4704-8D8B-8D9D2A13F9C4}" dt="2025-04-02T20:03:37.003" v="3822" actId="1076"/>
          <ac:picMkLst>
            <pc:docMk/>
            <pc:sldMk cId="3057101677" sldId="2147480435"/>
            <ac:picMk id="2050" creationId="{520B4659-0533-E7B0-F3B1-53FE5C2B1DE1}"/>
          </ac:picMkLst>
        </pc:picChg>
      </pc:sldChg>
      <pc:sldChg chg="delSp modSp add del mod modNotesTx">
        <pc:chgData name="Cynthia Zanoni" userId="b428d290-8e16-4363-aee0-421318c7659f" providerId="ADAL" clId="{531C8AD3-D2F4-4704-8D8B-8D9D2A13F9C4}" dt="2025-04-02T20:22:58.047" v="4213" actId="47"/>
        <pc:sldMkLst>
          <pc:docMk/>
          <pc:sldMk cId="272936085" sldId="2147480436"/>
        </pc:sldMkLst>
        <pc:spChg chg="mod">
          <ac:chgData name="Cynthia Zanoni" userId="b428d290-8e16-4363-aee0-421318c7659f" providerId="ADAL" clId="{531C8AD3-D2F4-4704-8D8B-8D9D2A13F9C4}" dt="2025-04-02T20:06:43.815" v="3906" actId="20577"/>
          <ac:spMkLst>
            <pc:docMk/>
            <pc:sldMk cId="272936085" sldId="2147480436"/>
            <ac:spMk id="2" creationId="{041B06EE-7AC1-4645-8352-3B39CF547D75}"/>
          </ac:spMkLst>
        </pc:spChg>
        <pc:spChg chg="mod">
          <ac:chgData name="Cynthia Zanoni" userId="b428d290-8e16-4363-aee0-421318c7659f" providerId="ADAL" clId="{531C8AD3-D2F4-4704-8D8B-8D9D2A13F9C4}" dt="2025-04-02T20:06:48.492" v="3907" actId="1076"/>
          <ac:spMkLst>
            <pc:docMk/>
            <pc:sldMk cId="272936085" sldId="2147480436"/>
            <ac:spMk id="3" creationId="{517C92A0-4A2C-025E-8A18-8306EAEB1ECE}"/>
          </ac:spMkLst>
        </pc:spChg>
        <pc:spChg chg="del mod">
          <ac:chgData name="Cynthia Zanoni" userId="b428d290-8e16-4363-aee0-421318c7659f" providerId="ADAL" clId="{531C8AD3-D2F4-4704-8D8B-8D9D2A13F9C4}" dt="2025-04-02T20:06:50.434" v="3908" actId="478"/>
          <ac:spMkLst>
            <pc:docMk/>
            <pc:sldMk cId="272936085" sldId="2147480436"/>
            <ac:spMk id="11" creationId="{81C0936D-77D5-2EE4-4AEE-4BE67BB686B8}"/>
          </ac:spMkLst>
        </pc:spChg>
      </pc:sldChg>
      <pc:sldChg chg="modSp add del mod">
        <pc:chgData name="Cynthia Zanoni" userId="b428d290-8e16-4363-aee0-421318c7659f" providerId="ADAL" clId="{531C8AD3-D2F4-4704-8D8B-8D9D2A13F9C4}" dt="2025-04-02T20:06:02.320" v="3827"/>
        <pc:sldMkLst>
          <pc:docMk/>
          <pc:sldMk cId="2105276468" sldId="2147480436"/>
        </pc:sldMkLst>
        <pc:spChg chg="mod">
          <ac:chgData name="Cynthia Zanoni" userId="b428d290-8e16-4363-aee0-421318c7659f" providerId="ADAL" clId="{531C8AD3-D2F4-4704-8D8B-8D9D2A13F9C4}" dt="2025-04-02T20:06:02.320" v="3827"/>
          <ac:spMkLst>
            <pc:docMk/>
            <pc:sldMk cId="2105276468" sldId="2147480436"/>
            <ac:spMk id="2" creationId="{CB53335E-630C-C3C2-593D-A935918967CA}"/>
          </ac:spMkLst>
        </pc:spChg>
      </pc:sldChg>
      <pc:sldChg chg="addSp delSp modSp add mod modNotesTx">
        <pc:chgData name="Cynthia Zanoni" userId="b428d290-8e16-4363-aee0-421318c7659f" providerId="ADAL" clId="{531C8AD3-D2F4-4704-8D8B-8D9D2A13F9C4}" dt="2025-04-02T20:22:50.871" v="4212"/>
        <pc:sldMkLst>
          <pc:docMk/>
          <pc:sldMk cId="4080190642" sldId="2147480437"/>
        </pc:sldMkLst>
        <pc:spChg chg="add mod">
          <ac:chgData name="Cynthia Zanoni" userId="b428d290-8e16-4363-aee0-421318c7659f" providerId="ADAL" clId="{531C8AD3-D2F4-4704-8D8B-8D9D2A13F9C4}" dt="2025-04-02T20:22:23.609" v="4208"/>
          <ac:spMkLst>
            <pc:docMk/>
            <pc:sldMk cId="4080190642" sldId="2147480437"/>
            <ac:spMk id="5" creationId="{0D70E5CB-A90A-7A71-6BB1-A26E749BBEA9}"/>
          </ac:spMkLst>
        </pc:spChg>
        <pc:spChg chg="del">
          <ac:chgData name="Cynthia Zanoni" userId="b428d290-8e16-4363-aee0-421318c7659f" providerId="ADAL" clId="{531C8AD3-D2F4-4704-8D8B-8D9D2A13F9C4}" dt="2025-04-02T20:22:23.228" v="4207" actId="21"/>
          <ac:spMkLst>
            <pc:docMk/>
            <pc:sldMk cId="4080190642" sldId="2147480437"/>
            <ac:spMk id="23" creationId="{0D70E5CB-A90A-7A71-6BB1-A26E749BBEA9}"/>
          </ac:spMkLst>
        </pc:spChg>
        <pc:picChg chg="add">
          <ac:chgData name="Cynthia Zanoni" userId="b428d290-8e16-4363-aee0-421318c7659f" providerId="ADAL" clId="{531C8AD3-D2F4-4704-8D8B-8D9D2A13F9C4}" dt="2025-04-02T20:22:21.540" v="4206" actId="22"/>
          <ac:picMkLst>
            <pc:docMk/>
            <pc:sldMk cId="4080190642" sldId="2147480437"/>
            <ac:picMk id="4" creationId="{C713F18B-3A79-9A37-CFAC-A7C17250BC15}"/>
          </ac:picMkLst>
        </pc:picChg>
        <pc:picChg chg="del">
          <ac:chgData name="Cynthia Zanoni" userId="b428d290-8e16-4363-aee0-421318c7659f" providerId="ADAL" clId="{531C8AD3-D2F4-4704-8D8B-8D9D2A13F9C4}" dt="2025-04-02T20:22:21.252" v="4205" actId="478"/>
          <ac:picMkLst>
            <pc:docMk/>
            <pc:sldMk cId="4080190642" sldId="2147480437"/>
            <ac:picMk id="22" creationId="{56FA4AAE-EDD1-D7F5-4821-3F9DA8B412A4}"/>
          </ac:picMkLst>
        </pc:picChg>
      </pc:sldChg>
      <pc:sldChg chg="addSp delSp modSp add mod modNotesTx">
        <pc:chgData name="Cynthia Zanoni" userId="b428d290-8e16-4363-aee0-421318c7659f" providerId="ADAL" clId="{531C8AD3-D2F4-4704-8D8B-8D9D2A13F9C4}" dt="2025-04-02T21:36:03.481" v="4501" actId="1035"/>
        <pc:sldMkLst>
          <pc:docMk/>
          <pc:sldMk cId="2682622356" sldId="2147480438"/>
        </pc:sldMkLst>
        <pc:spChg chg="mod">
          <ac:chgData name="Cynthia Zanoni" userId="b428d290-8e16-4363-aee0-421318c7659f" providerId="ADAL" clId="{531C8AD3-D2F4-4704-8D8B-8D9D2A13F9C4}" dt="2025-04-02T21:35:36.285" v="4486" actId="20577"/>
          <ac:spMkLst>
            <pc:docMk/>
            <pc:sldMk cId="2682622356" sldId="2147480438"/>
            <ac:spMk id="2" creationId="{C37B0D2A-82E3-D704-A582-23141D8424BD}"/>
          </ac:spMkLst>
        </pc:spChg>
        <pc:spChg chg="add del mod">
          <ac:chgData name="Cynthia Zanoni" userId="b428d290-8e16-4363-aee0-421318c7659f" providerId="ADAL" clId="{531C8AD3-D2F4-4704-8D8B-8D9D2A13F9C4}" dt="2025-04-02T21:35:08.308" v="4474" actId="478"/>
          <ac:spMkLst>
            <pc:docMk/>
            <pc:sldMk cId="2682622356" sldId="2147480438"/>
            <ac:spMk id="4" creationId="{53AFCC59-F60B-C823-1428-96E5998D6005}"/>
          </ac:spMkLst>
        </pc:spChg>
        <pc:spChg chg="del">
          <ac:chgData name="Cynthia Zanoni" userId="b428d290-8e16-4363-aee0-421318c7659f" providerId="ADAL" clId="{531C8AD3-D2F4-4704-8D8B-8D9D2A13F9C4}" dt="2025-04-02T21:35:06.406" v="4472" actId="478"/>
          <ac:spMkLst>
            <pc:docMk/>
            <pc:sldMk cId="2682622356" sldId="2147480438"/>
            <ac:spMk id="7" creationId="{F448FFC6-F509-6D60-A490-DB38F1CBC9C7}"/>
          </ac:spMkLst>
        </pc:spChg>
        <pc:spChg chg="add mod">
          <ac:chgData name="Cynthia Zanoni" userId="b428d290-8e16-4363-aee0-421318c7659f" providerId="ADAL" clId="{531C8AD3-D2F4-4704-8D8B-8D9D2A13F9C4}" dt="2025-04-02T21:35:52.171" v="4489" actId="1076"/>
          <ac:spMkLst>
            <pc:docMk/>
            <pc:sldMk cId="2682622356" sldId="2147480438"/>
            <ac:spMk id="8" creationId="{F33B5683-1637-5A62-E540-4884091A8FD0}"/>
          </ac:spMkLst>
        </pc:spChg>
        <pc:spChg chg="add mod">
          <ac:chgData name="Cynthia Zanoni" userId="b428d290-8e16-4363-aee0-421318c7659f" providerId="ADAL" clId="{531C8AD3-D2F4-4704-8D8B-8D9D2A13F9C4}" dt="2025-04-02T21:36:03.481" v="4501" actId="1035"/>
          <ac:spMkLst>
            <pc:docMk/>
            <pc:sldMk cId="2682622356" sldId="2147480438"/>
            <ac:spMk id="11" creationId="{681A0290-1309-C326-59E7-63AEE1DED2F4}"/>
          </ac:spMkLst>
        </pc:spChg>
        <pc:picChg chg="del">
          <ac:chgData name="Cynthia Zanoni" userId="b428d290-8e16-4363-aee0-421318c7659f" providerId="ADAL" clId="{531C8AD3-D2F4-4704-8D8B-8D9D2A13F9C4}" dt="2025-04-02T21:35:06.406" v="4472" actId="478"/>
          <ac:picMkLst>
            <pc:docMk/>
            <pc:sldMk cId="2682622356" sldId="2147480438"/>
            <ac:picMk id="6" creationId="{D6D82DE3-1436-800A-F856-15EA12792002}"/>
          </ac:picMkLst>
        </pc:picChg>
        <pc:picChg chg="add mod">
          <ac:chgData name="Cynthia Zanoni" userId="b428d290-8e16-4363-aee0-421318c7659f" providerId="ADAL" clId="{531C8AD3-D2F4-4704-8D8B-8D9D2A13F9C4}" dt="2025-04-02T21:35:46.295" v="4488" actId="1076"/>
          <ac:picMkLst>
            <pc:docMk/>
            <pc:sldMk cId="2682622356" sldId="2147480438"/>
            <ac:picMk id="9" creationId="{D75D6CB8-BA80-18DC-BB98-F1C3C26DDF91}"/>
          </ac:picMkLst>
        </pc:picChg>
        <pc:picChg chg="del">
          <ac:chgData name="Cynthia Zanoni" userId="b428d290-8e16-4363-aee0-421318c7659f" providerId="ADAL" clId="{531C8AD3-D2F4-4704-8D8B-8D9D2A13F9C4}" dt="2025-04-02T21:35:07.466" v="4473" actId="478"/>
          <ac:picMkLst>
            <pc:docMk/>
            <pc:sldMk cId="2682622356" sldId="2147480438"/>
            <ac:picMk id="10" creationId="{979CCFF5-3272-DCC5-DC43-A51B790F23D4}"/>
          </ac:picMkLst>
        </pc:picChg>
        <pc:picChg chg="add mod">
          <ac:chgData name="Cynthia Zanoni" userId="b428d290-8e16-4363-aee0-421318c7659f" providerId="ADAL" clId="{531C8AD3-D2F4-4704-8D8B-8D9D2A13F9C4}" dt="2025-04-02T21:35:18.328" v="4476"/>
          <ac:picMkLst>
            <pc:docMk/>
            <pc:sldMk cId="2682622356" sldId="2147480438"/>
            <ac:picMk id="2050" creationId="{0F10D291-1E8B-28B0-2ABE-7D11EF6256D9}"/>
          </ac:picMkLst>
        </pc:picChg>
      </pc:sldChg>
      <pc:sldChg chg="addSp delSp modSp new add del setBg">
        <pc:chgData name="Cynthia Zanoni" userId="b428d290-8e16-4363-aee0-421318c7659f" providerId="ADAL" clId="{531C8AD3-D2F4-4704-8D8B-8D9D2A13F9C4}" dt="2025-04-02T22:08:40.116" v="4600" actId="47"/>
        <pc:sldMkLst>
          <pc:docMk/>
          <pc:sldMk cId="1488262683" sldId="2147480439"/>
        </pc:sldMkLst>
        <pc:spChg chg="add mod">
          <ac:chgData name="Cynthia Zanoni" userId="b428d290-8e16-4363-aee0-421318c7659f" providerId="ADAL" clId="{531C8AD3-D2F4-4704-8D8B-8D9D2A13F9C4}" dt="2025-04-02T22:07:28.703" v="4578"/>
          <ac:spMkLst>
            <pc:docMk/>
            <pc:sldMk cId="1488262683" sldId="2147480439"/>
            <ac:spMk id="3" creationId="{44B4E462-5863-973C-C422-E92AACAA6402}"/>
          </ac:spMkLst>
        </pc:spChg>
        <pc:spChg chg="add mod">
          <ac:chgData name="Cynthia Zanoni" userId="b428d290-8e16-4363-aee0-421318c7659f" providerId="ADAL" clId="{531C8AD3-D2F4-4704-8D8B-8D9D2A13F9C4}" dt="2025-04-02T22:07:31.297" v="4579"/>
          <ac:spMkLst>
            <pc:docMk/>
            <pc:sldMk cId="1488262683" sldId="2147480439"/>
            <ac:spMk id="5" creationId="{2F8C2959-048B-3EF1-0CE3-738FB20CC201}"/>
          </ac:spMkLst>
        </pc:spChg>
        <pc:spChg chg="add del mod">
          <ac:chgData name="Cynthia Zanoni" userId="b428d290-8e16-4363-aee0-421318c7659f" providerId="ADAL" clId="{531C8AD3-D2F4-4704-8D8B-8D9D2A13F9C4}" dt="2025-04-02T22:07:54.515" v="4585" actId="21"/>
          <ac:spMkLst>
            <pc:docMk/>
            <pc:sldMk cId="1488262683" sldId="2147480439"/>
            <ac:spMk id="7" creationId="{1AFD0C4B-ECE5-A1FA-20F3-BD93B4753398}"/>
          </ac:spMkLst>
        </pc:spChg>
        <pc:picChg chg="add mod">
          <ac:chgData name="Cynthia Zanoni" userId="b428d290-8e16-4363-aee0-421318c7659f" providerId="ADAL" clId="{531C8AD3-D2F4-4704-8D8B-8D9D2A13F9C4}" dt="2025-04-02T22:07:28.703" v="4578"/>
          <ac:picMkLst>
            <pc:docMk/>
            <pc:sldMk cId="1488262683" sldId="2147480439"/>
            <ac:picMk id="2" creationId="{F5B96C2A-BD47-50CB-8319-81D954044AEE}"/>
          </ac:picMkLst>
        </pc:picChg>
        <pc:picChg chg="add mod">
          <ac:chgData name="Cynthia Zanoni" userId="b428d290-8e16-4363-aee0-421318c7659f" providerId="ADAL" clId="{531C8AD3-D2F4-4704-8D8B-8D9D2A13F9C4}" dt="2025-04-02T22:07:31.297" v="4579"/>
          <ac:picMkLst>
            <pc:docMk/>
            <pc:sldMk cId="1488262683" sldId="2147480439"/>
            <ac:picMk id="4" creationId="{3ADDACB1-FA1D-561C-B7DC-CFAEE3F41047}"/>
          </ac:picMkLst>
        </pc:picChg>
        <pc:picChg chg="add del mod">
          <ac:chgData name="Cynthia Zanoni" userId="b428d290-8e16-4363-aee0-421318c7659f" providerId="ADAL" clId="{531C8AD3-D2F4-4704-8D8B-8D9D2A13F9C4}" dt="2025-04-02T22:07:54.515" v="4585" actId="21"/>
          <ac:picMkLst>
            <pc:docMk/>
            <pc:sldMk cId="1488262683" sldId="2147480439"/>
            <ac:picMk id="6" creationId="{E012E499-4E13-D25F-93B4-67F0D41B1565}"/>
          </ac:picMkLst>
        </pc:picChg>
      </pc:sldChg>
      <pc:sldChg chg="addSp delSp modSp add mod modNotesTx">
        <pc:chgData name="Cynthia Zanoni" userId="b428d290-8e16-4363-aee0-421318c7659f" providerId="ADAL" clId="{531C8AD3-D2F4-4704-8D8B-8D9D2A13F9C4}" dt="2025-04-02T23:06:09.888" v="4767" actId="20577"/>
        <pc:sldMkLst>
          <pc:docMk/>
          <pc:sldMk cId="3658138187" sldId="2147480439"/>
        </pc:sldMkLst>
        <pc:spChg chg="add mod">
          <ac:chgData name="Cynthia Zanoni" userId="b428d290-8e16-4363-aee0-421318c7659f" providerId="ADAL" clId="{531C8AD3-D2F4-4704-8D8B-8D9D2A13F9C4}" dt="2025-04-02T22:55:51.959" v="4736"/>
          <ac:spMkLst>
            <pc:docMk/>
            <pc:sldMk cId="3658138187" sldId="2147480439"/>
            <ac:spMk id="2" creationId="{DBE205CD-784E-80A1-4F2E-20485B1776A5}"/>
          </ac:spMkLst>
        </pc:spChg>
        <pc:spChg chg="del">
          <ac:chgData name="Cynthia Zanoni" userId="b428d290-8e16-4363-aee0-421318c7659f" providerId="ADAL" clId="{531C8AD3-D2F4-4704-8D8B-8D9D2A13F9C4}" dt="2025-04-02T22:54:57.698" v="4724" actId="478"/>
          <ac:spMkLst>
            <pc:docMk/>
            <pc:sldMk cId="3658138187" sldId="2147480439"/>
            <ac:spMk id="5" creationId="{F61A6A3B-E25D-D2B6-C6E1-9D55029E7A2C}"/>
          </ac:spMkLst>
        </pc:spChg>
        <pc:spChg chg="add mod">
          <ac:chgData name="Cynthia Zanoni" userId="b428d290-8e16-4363-aee0-421318c7659f" providerId="ADAL" clId="{531C8AD3-D2F4-4704-8D8B-8D9D2A13F9C4}" dt="2025-04-02T22:56:17.675" v="4747" actId="1076"/>
          <ac:spMkLst>
            <pc:docMk/>
            <pc:sldMk cId="3658138187" sldId="2147480439"/>
            <ac:spMk id="6" creationId="{CAFB180F-C961-BA17-7BB3-BF26E9A9967F}"/>
          </ac:spMkLst>
        </pc:spChg>
        <pc:spChg chg="add mod">
          <ac:chgData name="Cynthia Zanoni" userId="b428d290-8e16-4363-aee0-421318c7659f" providerId="ADAL" clId="{531C8AD3-D2F4-4704-8D8B-8D9D2A13F9C4}" dt="2025-04-02T22:56:21.698" v="4748" actId="1076"/>
          <ac:spMkLst>
            <pc:docMk/>
            <pc:sldMk cId="3658138187" sldId="2147480439"/>
            <ac:spMk id="7" creationId="{BABADC0C-5F94-364E-67AE-C8291A7F3E97}"/>
          </ac:spMkLst>
        </pc:spChg>
        <pc:spChg chg="add mod">
          <ac:chgData name="Cynthia Zanoni" userId="b428d290-8e16-4363-aee0-421318c7659f" providerId="ADAL" clId="{531C8AD3-D2F4-4704-8D8B-8D9D2A13F9C4}" dt="2025-04-02T22:57:08.885" v="4764" actId="1076"/>
          <ac:spMkLst>
            <pc:docMk/>
            <pc:sldMk cId="3658138187" sldId="2147480439"/>
            <ac:spMk id="8" creationId="{AA8A1D4A-1C5E-DC16-E0CB-ED34BBE8149D}"/>
          </ac:spMkLst>
        </pc:spChg>
        <pc:spChg chg="add mod">
          <ac:chgData name="Cynthia Zanoni" userId="b428d290-8e16-4363-aee0-421318c7659f" providerId="ADAL" clId="{531C8AD3-D2F4-4704-8D8B-8D9D2A13F9C4}" dt="2025-04-02T22:55:48.380" v="4735"/>
          <ac:spMkLst>
            <pc:docMk/>
            <pc:sldMk cId="3658138187" sldId="2147480439"/>
            <ac:spMk id="9" creationId="{ACEFAB71-147C-6986-2A79-DB2AE705ED7C}"/>
          </ac:spMkLst>
        </pc:spChg>
        <pc:grpChg chg="add mod">
          <ac:chgData name="Cynthia Zanoni" userId="b428d290-8e16-4363-aee0-421318c7659f" providerId="ADAL" clId="{531C8AD3-D2F4-4704-8D8B-8D9D2A13F9C4}" dt="2025-04-02T22:57:08.885" v="4764" actId="1076"/>
          <ac:grpSpMkLst>
            <pc:docMk/>
            <pc:sldMk cId="3658138187" sldId="2147480439"/>
            <ac:grpSpMk id="10" creationId="{65DE6DC4-6A14-1C32-131B-FD7D08AE1B3C}"/>
          </ac:grpSpMkLst>
        </pc:grpChg>
        <pc:picChg chg="del">
          <ac:chgData name="Cynthia Zanoni" userId="b428d290-8e16-4363-aee0-421318c7659f" providerId="ADAL" clId="{531C8AD3-D2F4-4704-8D8B-8D9D2A13F9C4}" dt="2025-04-02T22:54:55.086" v="4723" actId="478"/>
          <ac:picMkLst>
            <pc:docMk/>
            <pc:sldMk cId="3658138187" sldId="2147480439"/>
            <ac:picMk id="4" creationId="{D901F60E-6A3A-C929-7A46-EA114BEF9B94}"/>
          </ac:picMkLst>
        </pc:picChg>
        <pc:picChg chg="add mod">
          <ac:chgData name="Cynthia Zanoni" userId="b428d290-8e16-4363-aee0-421318c7659f" providerId="ADAL" clId="{531C8AD3-D2F4-4704-8D8B-8D9D2A13F9C4}" dt="2025-04-02T22:57:08.885" v="4764" actId="1076"/>
          <ac:picMkLst>
            <pc:docMk/>
            <pc:sldMk cId="3658138187" sldId="2147480439"/>
            <ac:picMk id="1026" creationId="{DAF4C983-FDB1-3D3D-4A42-36013061B020}"/>
          </ac:picMkLst>
        </pc:picChg>
      </pc:sldChg>
      <pc:sldChg chg="addSp delSp modSp add del mod ord">
        <pc:chgData name="Cynthia Zanoni" userId="b428d290-8e16-4363-aee0-421318c7659f" providerId="ADAL" clId="{531C8AD3-D2F4-4704-8D8B-8D9D2A13F9C4}" dt="2025-04-02T22:08:39.279" v="4599" actId="47"/>
        <pc:sldMkLst>
          <pc:docMk/>
          <pc:sldMk cId="81950194" sldId="2147480440"/>
        </pc:sldMkLst>
        <pc:spChg chg="add mod">
          <ac:chgData name="Cynthia Zanoni" userId="b428d290-8e16-4363-aee0-421318c7659f" providerId="ADAL" clId="{531C8AD3-D2F4-4704-8D8B-8D9D2A13F9C4}" dt="2025-04-02T22:08:21.980" v="4592"/>
          <ac:spMkLst>
            <pc:docMk/>
            <pc:sldMk cId="81950194" sldId="2147480440"/>
            <ac:spMk id="2" creationId="{DBE205CD-784E-80A1-4F2E-20485B1776A5}"/>
          </ac:spMkLst>
        </pc:spChg>
        <pc:spChg chg="del">
          <ac:chgData name="Cynthia Zanoni" userId="b428d290-8e16-4363-aee0-421318c7659f" providerId="ADAL" clId="{531C8AD3-D2F4-4704-8D8B-8D9D2A13F9C4}" dt="2025-04-02T22:08:05.834" v="4587" actId="478"/>
          <ac:spMkLst>
            <pc:docMk/>
            <pc:sldMk cId="81950194" sldId="2147480440"/>
            <ac:spMk id="5" creationId="{81C5A251-21B6-E1A6-F077-475C20ADB59B}"/>
          </ac:spMkLst>
        </pc:spChg>
        <pc:spChg chg="add mod">
          <ac:chgData name="Cynthia Zanoni" userId="b428d290-8e16-4363-aee0-421318c7659f" providerId="ADAL" clId="{531C8AD3-D2F4-4704-8D8B-8D9D2A13F9C4}" dt="2025-04-02T22:08:06.245" v="4588"/>
          <ac:spMkLst>
            <pc:docMk/>
            <pc:sldMk cId="81950194" sldId="2147480440"/>
            <ac:spMk id="7" creationId="{1AFD0C4B-ECE5-A1FA-20F3-BD93B4753398}"/>
          </ac:spMkLst>
        </pc:spChg>
        <pc:spChg chg="add mod">
          <ac:chgData name="Cynthia Zanoni" userId="b428d290-8e16-4363-aee0-421318c7659f" providerId="ADAL" clId="{531C8AD3-D2F4-4704-8D8B-8D9D2A13F9C4}" dt="2025-04-02T22:08:31.750" v="4596"/>
          <ac:spMkLst>
            <pc:docMk/>
            <pc:sldMk cId="81950194" sldId="2147480440"/>
            <ac:spMk id="8" creationId="{B36185B9-BF88-6721-1386-ECA799FD47D6}"/>
          </ac:spMkLst>
        </pc:spChg>
        <pc:picChg chg="del">
          <ac:chgData name="Cynthia Zanoni" userId="b428d290-8e16-4363-aee0-421318c7659f" providerId="ADAL" clId="{531C8AD3-D2F4-4704-8D8B-8D9D2A13F9C4}" dt="2025-04-02T22:08:04.477" v="4586" actId="478"/>
          <ac:picMkLst>
            <pc:docMk/>
            <pc:sldMk cId="81950194" sldId="2147480440"/>
            <ac:picMk id="4" creationId="{F9FAB80C-ADB2-AF1A-7771-7885190C1114}"/>
          </ac:picMkLst>
        </pc:picChg>
        <pc:picChg chg="add mod">
          <ac:chgData name="Cynthia Zanoni" userId="b428d290-8e16-4363-aee0-421318c7659f" providerId="ADAL" clId="{531C8AD3-D2F4-4704-8D8B-8D9D2A13F9C4}" dt="2025-04-02T22:08:06.245" v="4588"/>
          <ac:picMkLst>
            <pc:docMk/>
            <pc:sldMk cId="81950194" sldId="2147480440"/>
            <ac:picMk id="6" creationId="{E012E499-4E13-D25F-93B4-67F0D41B1565}"/>
          </ac:picMkLst>
        </pc:picChg>
      </pc:sldChg>
      <pc:sldMasterChg chg="delSldLayout modSldLayout">
        <pc:chgData name="Cynthia Zanoni" userId="b428d290-8e16-4363-aee0-421318c7659f" providerId="ADAL" clId="{531C8AD3-D2F4-4704-8D8B-8D9D2A13F9C4}" dt="2025-03-30T19:20:36.833" v="674" actId="47"/>
        <pc:sldMasterMkLst>
          <pc:docMk/>
          <pc:sldMasterMk cId="1446078837" sldId="2147483648"/>
        </pc:sldMasterMkLst>
        <pc:sldLayoutChg chg="del">
          <pc:chgData name="Cynthia Zanoni" userId="b428d290-8e16-4363-aee0-421318c7659f" providerId="ADAL" clId="{531C8AD3-D2F4-4704-8D8B-8D9D2A13F9C4}" dt="2025-03-30T19:20:36.833" v="674" actId="47"/>
          <pc:sldLayoutMkLst>
            <pc:docMk/>
            <pc:sldMasterMk cId="1446078837" sldId="2147483648"/>
            <pc:sldLayoutMk cId="2169262587" sldId="2147483661"/>
          </pc:sldLayoutMkLst>
        </pc:sldLayoutChg>
        <pc:sldLayoutChg chg="delSp mod">
          <pc:chgData name="Cynthia Zanoni" userId="b428d290-8e16-4363-aee0-421318c7659f" providerId="ADAL" clId="{531C8AD3-D2F4-4704-8D8B-8D9D2A13F9C4}" dt="2025-03-30T18:34:13.663" v="151" actId="478"/>
          <pc:sldLayoutMkLst>
            <pc:docMk/>
            <pc:sldMasterMk cId="1446078837" sldId="2147483648"/>
            <pc:sldLayoutMk cId="3503372693" sldId="2147483727"/>
          </pc:sldLayoutMkLst>
        </pc:sldLayoutChg>
      </pc:sldMasterChg>
      <pc:sldMasterChg chg="del delSldLayout">
        <pc:chgData name="Cynthia Zanoni" userId="b428d290-8e16-4363-aee0-421318c7659f" providerId="ADAL" clId="{531C8AD3-D2F4-4704-8D8B-8D9D2A13F9C4}" dt="2025-04-02T18:57:11.480" v="2961" actId="47"/>
        <pc:sldMasterMkLst>
          <pc:docMk/>
          <pc:sldMasterMk cId="2325852656" sldId="2147483738"/>
        </pc:sldMasterMkLst>
        <pc:sldLayoutChg chg="del">
          <pc:chgData name="Cynthia Zanoni" userId="b428d290-8e16-4363-aee0-421318c7659f" providerId="ADAL" clId="{531C8AD3-D2F4-4704-8D8B-8D9D2A13F9C4}" dt="2025-04-02T18:57:11.480" v="2961" actId="47"/>
          <pc:sldLayoutMkLst>
            <pc:docMk/>
            <pc:sldMasterMk cId="2325852656" sldId="2147483738"/>
            <pc:sldLayoutMk cId="3887323844" sldId="2147483741"/>
          </pc:sldLayoutMkLst>
        </pc:sldLayoutChg>
      </pc:sldMasterChg>
      <pc:sldMasterChg chg="del delSldLayout">
        <pc:chgData name="Cynthia Zanoni" userId="b428d290-8e16-4363-aee0-421318c7659f" providerId="ADAL" clId="{531C8AD3-D2F4-4704-8D8B-8D9D2A13F9C4}" dt="2025-03-30T20:08:05.919" v="1116" actId="47"/>
        <pc:sldMasterMkLst>
          <pc:docMk/>
          <pc:sldMasterMk cId="2751978825" sldId="2147483738"/>
        </pc:sldMasterMkLst>
        <pc:sldLayoutChg chg="del">
          <pc:chgData name="Cynthia Zanoni" userId="b428d290-8e16-4363-aee0-421318c7659f" providerId="ADAL" clId="{531C8AD3-D2F4-4704-8D8B-8D9D2A13F9C4}" dt="2025-03-30T20:08:05.919" v="1116" actId="47"/>
          <pc:sldLayoutMkLst>
            <pc:docMk/>
            <pc:sldMasterMk cId="2751978825" sldId="2147483738"/>
            <pc:sldLayoutMk cId="1792168568" sldId="2147483739"/>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3971446869" sldId="2147483740"/>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3977034690" sldId="2147483741"/>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2705122095" sldId="2147483742"/>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2941032316" sldId="2147483743"/>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2261065687" sldId="2147483744"/>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1041263098" sldId="2147483745"/>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431221418" sldId="2147483746"/>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2532981768" sldId="2147483747"/>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1661674055" sldId="2147483748"/>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4094265251" sldId="2147483749"/>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3150533858" sldId="2147483750"/>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3133448353" sldId="2147483751"/>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1220632540" sldId="2147483752"/>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3223461188" sldId="2147483753"/>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3708569844" sldId="2147483754"/>
          </pc:sldLayoutMkLst>
        </pc:sldLayoutChg>
        <pc:sldLayoutChg chg="del">
          <pc:chgData name="Cynthia Zanoni" userId="b428d290-8e16-4363-aee0-421318c7659f" providerId="ADAL" clId="{531C8AD3-D2F4-4704-8D8B-8D9D2A13F9C4}" dt="2025-03-30T20:08:05.919" v="1116" actId="47"/>
          <pc:sldLayoutMkLst>
            <pc:docMk/>
            <pc:sldMasterMk cId="2751978825" sldId="2147483738"/>
            <pc:sldLayoutMk cId="823756307" sldId="2147483755"/>
          </pc:sldLayoutMkLst>
        </pc:sldLayoutChg>
      </pc:sldMasterChg>
      <pc:sldMasterChg chg="del delSldLayout modSldLayout">
        <pc:chgData name="Cynthia Zanoni" userId="b428d290-8e16-4363-aee0-421318c7659f" providerId="ADAL" clId="{531C8AD3-D2F4-4704-8D8B-8D9D2A13F9C4}" dt="2025-03-30T22:43:02.430" v="2129" actId="47"/>
        <pc:sldMasterMkLst>
          <pc:docMk/>
          <pc:sldMasterMk cId="55649097" sldId="2147483742"/>
        </pc:sldMasterMkLst>
        <pc:sldLayoutChg chg="del">
          <pc:chgData name="Cynthia Zanoni" userId="b428d290-8e16-4363-aee0-421318c7659f" providerId="ADAL" clId="{531C8AD3-D2F4-4704-8D8B-8D9D2A13F9C4}" dt="2025-03-30T22:43:02.430" v="2129" actId="47"/>
          <pc:sldLayoutMkLst>
            <pc:docMk/>
            <pc:sldMasterMk cId="55649097" sldId="2147483742"/>
            <pc:sldLayoutMk cId="513100976" sldId="2147483743"/>
          </pc:sldLayoutMkLst>
        </pc:sldLayoutChg>
        <pc:sldLayoutChg chg="delSp del mod">
          <pc:chgData name="Cynthia Zanoni" userId="b428d290-8e16-4363-aee0-421318c7659f" providerId="ADAL" clId="{531C8AD3-D2F4-4704-8D8B-8D9D2A13F9C4}" dt="2025-03-30T22:43:02.430" v="2129" actId="47"/>
          <pc:sldLayoutMkLst>
            <pc:docMk/>
            <pc:sldMasterMk cId="55649097" sldId="2147483742"/>
            <pc:sldLayoutMk cId="124847036" sldId="2147483744"/>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061954199" sldId="2147483745"/>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54858893" sldId="2147483746"/>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559655960" sldId="2147483747"/>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594778252" sldId="2147483748"/>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033672285" sldId="2147483749"/>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502559722" sldId="2147483750"/>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250518302" sldId="2147483751"/>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406858600" sldId="2147483752"/>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485110352" sldId="2147483753"/>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758288923" sldId="2147483754"/>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336209944" sldId="2147483755"/>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824170056" sldId="2147483756"/>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224416527" sldId="2147483757"/>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012298750" sldId="2147483758"/>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300627036" sldId="2147483759"/>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787223108" sldId="2147483760"/>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368732748" sldId="2147483761"/>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604412260" sldId="2147483762"/>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728241713" sldId="2147483763"/>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595816658" sldId="2147483764"/>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463461262" sldId="2147483765"/>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01509485" sldId="2147483766"/>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91061447" sldId="2147483767"/>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1999024072" sldId="2147483768"/>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384460355" sldId="2147483769"/>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3709212811" sldId="2147483770"/>
          </pc:sldLayoutMkLst>
        </pc:sldLayoutChg>
        <pc:sldLayoutChg chg="del">
          <pc:chgData name="Cynthia Zanoni" userId="b428d290-8e16-4363-aee0-421318c7659f" providerId="ADAL" clId="{531C8AD3-D2F4-4704-8D8B-8D9D2A13F9C4}" dt="2025-03-30T22:43:02.430" v="2129" actId="47"/>
          <pc:sldLayoutMkLst>
            <pc:docMk/>
            <pc:sldMasterMk cId="55649097" sldId="2147483742"/>
            <pc:sldLayoutMk cId="2718745362" sldId="2147483771"/>
          </pc:sldLayoutMkLst>
        </pc:sldLayoutChg>
      </pc:sldMasterChg>
      <pc:sldMasterChg chg="del delSldLayout modSldLayout">
        <pc:chgData name="Cynthia Zanoni" userId="b428d290-8e16-4363-aee0-421318c7659f" providerId="ADAL" clId="{531C8AD3-D2F4-4704-8D8B-8D9D2A13F9C4}" dt="2025-04-02T19:10:10.187" v="3044" actId="47"/>
        <pc:sldMasterMkLst>
          <pc:docMk/>
          <pc:sldMasterMk cId="1940082236" sldId="2147483742"/>
        </pc:sldMasterMkLst>
        <pc:sldLayoutChg chg="del">
          <pc:chgData name="Cynthia Zanoni" userId="b428d290-8e16-4363-aee0-421318c7659f" providerId="ADAL" clId="{531C8AD3-D2F4-4704-8D8B-8D9D2A13F9C4}" dt="2025-04-02T19:10:10.187" v="3044" actId="47"/>
          <pc:sldLayoutMkLst>
            <pc:docMk/>
            <pc:sldMasterMk cId="1940082236" sldId="2147483742"/>
            <pc:sldLayoutMk cId="1056485986" sldId="2147483743"/>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13491587" sldId="2147483744"/>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554762719" sldId="2147483745"/>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977697220" sldId="2147483746"/>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594804969" sldId="2147483747"/>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569312272" sldId="2147483748"/>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430710566" sldId="2147483749"/>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57697099" sldId="2147483750"/>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2308282" sldId="2147483751"/>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462788956" sldId="2147483752"/>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630625064" sldId="2147483753"/>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815763191" sldId="2147483754"/>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654862444" sldId="2147483755"/>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356392030" sldId="2147483756"/>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057939691" sldId="2147483757"/>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833044058" sldId="2147483758"/>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93586218" sldId="2147483759"/>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856588523" sldId="2147483760"/>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627630925" sldId="2147483761"/>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962232418" sldId="2147483762"/>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632883887" sldId="2147483763"/>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4022651912" sldId="2147483764"/>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692555568" sldId="2147483765"/>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676497229" sldId="2147483766"/>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764884733" sldId="2147483767"/>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375744313" sldId="2147483768"/>
          </pc:sldLayoutMkLst>
        </pc:sldLayoutChg>
        <pc:sldLayoutChg chg="delSp del mod">
          <pc:chgData name="Cynthia Zanoni" userId="b428d290-8e16-4363-aee0-421318c7659f" providerId="ADAL" clId="{531C8AD3-D2F4-4704-8D8B-8D9D2A13F9C4}" dt="2025-04-02T15:12:32.840" v="2441" actId="47"/>
          <pc:sldLayoutMkLst>
            <pc:docMk/>
            <pc:sldMasterMk cId="1940082236" sldId="2147483742"/>
            <pc:sldLayoutMk cId="2277277576" sldId="2147483769"/>
          </pc:sldLayoutMkLst>
          <pc:spChg chg="del">
            <ac:chgData name="Cynthia Zanoni" userId="b428d290-8e16-4363-aee0-421318c7659f" providerId="ADAL" clId="{531C8AD3-D2F4-4704-8D8B-8D9D2A13F9C4}" dt="2025-04-02T15:11:22.672" v="2430" actId="478"/>
            <ac:spMkLst>
              <pc:docMk/>
              <pc:sldMasterMk cId="1940082236" sldId="2147483742"/>
              <pc:sldLayoutMk cId="2277277576" sldId="2147483769"/>
              <ac:spMk id="117" creationId="{00000000-0000-0000-0000-000000000000}"/>
            </ac:spMkLst>
          </pc:spChg>
          <pc:picChg chg="del">
            <ac:chgData name="Cynthia Zanoni" userId="b428d290-8e16-4363-aee0-421318c7659f" providerId="ADAL" clId="{531C8AD3-D2F4-4704-8D8B-8D9D2A13F9C4}" dt="2025-04-02T15:11:21.801" v="2429" actId="478"/>
            <ac:picMkLst>
              <pc:docMk/>
              <pc:sldMasterMk cId="1940082236" sldId="2147483742"/>
              <pc:sldLayoutMk cId="2277277576" sldId="2147483769"/>
              <ac:picMk id="116" creationId="{00000000-0000-0000-0000-000000000000}"/>
            </ac:picMkLst>
          </pc:picChg>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099336675" sldId="2147483770"/>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47417391" sldId="2147483771"/>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1180492590" sldId="2147483772"/>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487063823" sldId="2147483773"/>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96623662" sldId="2147483774"/>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398403254" sldId="2147483775"/>
          </pc:sldLayoutMkLst>
        </pc:sldLayoutChg>
        <pc:sldLayoutChg chg="del">
          <pc:chgData name="Cynthia Zanoni" userId="b428d290-8e16-4363-aee0-421318c7659f" providerId="ADAL" clId="{531C8AD3-D2F4-4704-8D8B-8D9D2A13F9C4}" dt="2025-04-02T19:10:10.187" v="3044" actId="47"/>
          <pc:sldLayoutMkLst>
            <pc:docMk/>
            <pc:sldMasterMk cId="1940082236" sldId="2147483742"/>
            <pc:sldLayoutMk cId="2403930007" sldId="214748377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AD3670-7D9E-4924-B8A8-2162B9C775FD}" type="datetimeFigureOut">
              <a:rPr lang="en-US" smtClean="0"/>
              <a:t>4/2/2025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D11AA-4750-4111-9945-C1EF755F0980}" type="slidenum">
              <a:rPr lang="en-US" smtClean="0"/>
              <a:t>‹#›</a:t>
            </a:fld>
            <a:endParaRPr lang="en-US"/>
          </a:p>
        </p:txBody>
      </p:sp>
    </p:spTree>
    <p:extLst>
      <p:ext uri="{BB962C8B-B14F-4D97-AF65-F5344CB8AC3E}">
        <p14:creationId xmlns:p14="http://schemas.microsoft.com/office/powerpoint/2010/main" val="87409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Please include the name or brand of your community.</a:t>
            </a:r>
          </a:p>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a:t>
            </a:fld>
            <a:endParaRPr lang="en-US"/>
          </a:p>
        </p:txBody>
      </p:sp>
    </p:spTree>
    <p:extLst>
      <p:ext uri="{BB962C8B-B14F-4D97-AF65-F5344CB8AC3E}">
        <p14:creationId xmlns:p14="http://schemas.microsoft.com/office/powerpoint/2010/main" val="3640328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use GitHub Codespaces?</a:t>
            </a:r>
          </a:p>
          <a:p>
            <a:r>
              <a:rPr lang="en-US" dirty="0"/>
              <a:t>• Fast to create and disposable. Create what you need and then dispose of them when you are finished. </a:t>
            </a:r>
          </a:p>
          <a:p>
            <a:r>
              <a:rPr lang="en-US" dirty="0"/>
              <a:t>• Managed environments which reduce the overall maintenance for you. </a:t>
            </a:r>
          </a:p>
          <a:p>
            <a:r>
              <a:rPr lang="en-US" dirty="0"/>
              <a:t>• Predictable pricing and you only pay for what you use with built-in auto-suspend. </a:t>
            </a:r>
          </a:p>
          <a:p>
            <a:r>
              <a:rPr lang="en-US" dirty="0"/>
              <a:t>• Save compute resources. When you move your development workload to the cloud, it frees the limited resources on your personal machine.</a:t>
            </a:r>
          </a:p>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13</a:t>
            </a:fld>
            <a:endParaRPr lang="en-US"/>
          </a:p>
        </p:txBody>
      </p:sp>
    </p:spTree>
    <p:extLst>
      <p:ext uri="{BB962C8B-B14F-4D97-AF65-F5344CB8AC3E}">
        <p14:creationId xmlns:p14="http://schemas.microsoft.com/office/powerpoint/2010/main" val="376500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If you access a repository on GitHub and click the 'Code' button, you will see the option to open the project in a </a:t>
            </a:r>
            <a:r>
              <a:rPr lang="en-US" b="0" i="0" dirty="0" err="1">
                <a:solidFill>
                  <a:srgbClr val="1F2328"/>
                </a:solidFill>
                <a:effectLst/>
                <a:latin typeface="-apple-system"/>
              </a:rPr>
              <a:t>Codespace</a:t>
            </a:r>
            <a:r>
              <a:rPr lang="en-US" b="0" i="0" dirty="0">
                <a:solidFill>
                  <a:srgbClr val="1F2328"/>
                </a:solidFill>
                <a:effectLst/>
                <a:latin typeface="-apple-system"/>
              </a:rPr>
              <a:t>. The interface will indicate which user quota will be consumed for processing.</a:t>
            </a:r>
          </a:p>
          <a:p>
            <a:endParaRPr lang="en-US" b="0" i="0" dirty="0">
              <a:solidFill>
                <a:srgbClr val="1F2328"/>
              </a:solidFill>
              <a:effectLst/>
              <a:latin typeface="-apple-system"/>
            </a:endParaRPr>
          </a:p>
          <a:p>
            <a:r>
              <a:rPr lang="en-US" b="0" i="0" dirty="0">
                <a:solidFill>
                  <a:srgbClr val="1F2328"/>
                </a:solidFill>
                <a:effectLst/>
                <a:latin typeface="-apple-system"/>
              </a:rPr>
              <a:t>The free plan offers 120 hours of usage for 1 core or 60 hours for 2 cores, plus 15 GB of storage per month. This allows you to work on your projects at no additional cost, as long as you stay within these limits.</a:t>
            </a:r>
          </a:p>
          <a:p>
            <a:endParaRPr lang="en-US" b="0" i="0" dirty="0">
              <a:solidFill>
                <a:srgbClr val="1F2328"/>
              </a:solidFill>
              <a:effectLst/>
              <a:latin typeface="-apple-system"/>
            </a:endParaRPr>
          </a:p>
          <a:p>
            <a:r>
              <a:rPr lang="en-US" b="0" i="0" dirty="0">
                <a:solidFill>
                  <a:srgbClr val="424242"/>
                </a:solidFill>
                <a:effectLst/>
                <a:latin typeface="Segoe Sans"/>
              </a:rPr>
              <a:t>After working on your project, you can push your changes and pause your </a:t>
            </a:r>
            <a:r>
              <a:rPr lang="en-US" b="0" i="0" dirty="0" err="1">
                <a:solidFill>
                  <a:srgbClr val="424242"/>
                </a:solidFill>
                <a:effectLst/>
                <a:latin typeface="Segoe Sans"/>
              </a:rPr>
              <a:t>Codespace</a:t>
            </a:r>
            <a:r>
              <a:rPr lang="en-US" b="0" i="0" dirty="0">
                <a:solidFill>
                  <a:srgbClr val="424242"/>
                </a:solidFill>
                <a:effectLst/>
                <a:latin typeface="Segoe Sans"/>
              </a:rPr>
              <a:t>. This helps save the available hours of your free quota, ensuring that you maximize the efficient use of the provided resources.</a:t>
            </a:r>
            <a:endParaRPr lang="en-US" b="0" i="0" dirty="0">
              <a:solidFill>
                <a:srgbClr val="1F2328"/>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14</a:t>
            </a:fld>
            <a:endParaRPr lang="en-US"/>
          </a:p>
        </p:txBody>
      </p:sp>
    </p:spTree>
    <p:extLst>
      <p:ext uri="{BB962C8B-B14F-4D97-AF65-F5344CB8AC3E}">
        <p14:creationId xmlns:p14="http://schemas.microsoft.com/office/powerpoint/2010/main" val="1849193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dirty="0">
                <a:solidFill>
                  <a:srgbClr val="1F2328"/>
                </a:solidFill>
                <a:effectLst/>
                <a:latin typeface="-apple-system"/>
              </a:rPr>
              <a:t>GitHub Copilot is an AI-powered code completion tool developed by GitHub in collaboration with OpenAI. It assists developers by providing code suggestions, autocompletions, and even entire code snippets based on the context of the code being written. It leverages machine learning models trained on a vast amount of publicly available code to offer context-aware suggestions, thereby enhancing productivity and helping developers write code more efficiently.</a:t>
            </a:r>
          </a:p>
          <a:p>
            <a:pPr>
              <a:buNone/>
            </a:pP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0110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2100"/>
              </a:lnSpc>
              <a:spcBef>
                <a:spcPts val="450"/>
              </a:spcBef>
              <a:spcAft>
                <a:spcPts val="750"/>
              </a:spcAft>
              <a:buNone/>
            </a:pPr>
            <a:r>
              <a:rPr lang="en-US" b="0" i="0" dirty="0">
                <a:solidFill>
                  <a:srgbClr val="424242"/>
                </a:solidFill>
                <a:effectLst/>
                <a:latin typeface="Segoe Sans"/>
              </a:rPr>
              <a:t>GitHub Copilot is an innovative tool that leverages artificial intelligence to assist developers in writing code more efficiently. It works by integrating the OpenAI Codex Model, which is trained on publicly available code and text from the internet, with the GitHub Copilot Service.</a:t>
            </a:r>
          </a:p>
          <a:p>
            <a:pPr algn="l">
              <a:lnSpc>
                <a:spcPts val="2100"/>
              </a:lnSpc>
              <a:spcBef>
                <a:spcPts val="450"/>
              </a:spcBef>
              <a:spcAft>
                <a:spcPts val="750"/>
              </a:spcAft>
              <a:buNone/>
            </a:pPr>
            <a:endParaRPr lang="en-US" b="0" i="0" dirty="0">
              <a:solidFill>
                <a:srgbClr val="424242"/>
              </a:solidFill>
              <a:effectLst/>
              <a:latin typeface="Segoe Sans"/>
            </a:endParaRPr>
          </a:p>
          <a:p>
            <a:pPr algn="l">
              <a:lnSpc>
                <a:spcPts val="2100"/>
              </a:lnSpc>
              <a:spcBef>
                <a:spcPts val="450"/>
              </a:spcBef>
              <a:spcAft>
                <a:spcPts val="750"/>
              </a:spcAft>
              <a:buNone/>
            </a:pPr>
            <a:r>
              <a:rPr lang="en-US" b="0" i="0" dirty="0">
                <a:solidFill>
                  <a:srgbClr val="424242"/>
                </a:solidFill>
                <a:effectLst/>
                <a:latin typeface="Segoe Sans"/>
              </a:rPr>
              <a:t>When you start coding, GitHub Copilot provides context from the OpenAI Codex Model to understand what you are working on. It then offers suggestions for lines or blocks of code that you might need next. These suggestions are based on both public data and your private code, ensuring they are relevant and helpful. As you accept or reject these suggestions, GitHub Copilot learns and improves its future recommendations, making it a powerful companion for any developer.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339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429A8-BD70-6AC0-1DA5-B3F7AE68B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D23F6-C3E8-F440-194B-2CB371878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EB8AF6-2F29-4053-2531-F3BF1DA7BB58}"/>
              </a:ext>
            </a:extLst>
          </p:cNvPr>
          <p:cNvSpPr>
            <a:spLocks noGrp="1"/>
          </p:cNvSpPr>
          <p:nvPr>
            <p:ph type="body" idx="1"/>
          </p:nvPr>
        </p:nvSpPr>
        <p:spPr/>
        <p:txBody>
          <a:bodyPr/>
          <a:lstStyle/>
          <a:p>
            <a:pPr algn="l">
              <a:buNone/>
            </a:pPr>
            <a:r>
              <a:rPr lang="en-US" b="0" i="0" dirty="0">
                <a:solidFill>
                  <a:srgbClr val="161616"/>
                </a:solidFill>
                <a:effectLst/>
                <a:latin typeface="Segoe UI" panose="020B0502040204020203" pitchFamily="34" charset="0"/>
              </a:rPr>
              <a:t>Microsoft is a global leader in Responsible AI, identifying six key principles that should guide AI development and usage. These principles are:</a:t>
            </a:r>
          </a:p>
          <a:p>
            <a:pPr algn="l">
              <a:buNone/>
            </a:pPr>
            <a:endParaRPr lang="en-US" b="0" i="0" dirty="0">
              <a:solidFill>
                <a:srgbClr val="161616"/>
              </a:solidFill>
              <a:effectLst/>
              <a:latin typeface="Segoe UI" panose="020B0502040204020203" pitchFamily="34" charset="0"/>
            </a:endParaRP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Fairness</a:t>
            </a:r>
            <a:r>
              <a:rPr lang="en-US" b="0" i="0" dirty="0">
                <a:solidFill>
                  <a:srgbClr val="161616"/>
                </a:solidFill>
                <a:effectLst/>
                <a:latin typeface="Segoe UI" panose="020B0502040204020203" pitchFamily="34" charset="0"/>
              </a:rPr>
              <a:t>: AI systems should treat all people fairly.</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Reliability and safety</a:t>
            </a:r>
            <a:r>
              <a:rPr lang="en-US" b="0" i="0" dirty="0">
                <a:solidFill>
                  <a:srgbClr val="161616"/>
                </a:solidFill>
                <a:effectLst/>
                <a:latin typeface="Segoe UI" panose="020B0502040204020203" pitchFamily="34" charset="0"/>
              </a:rPr>
              <a:t>: AI systems should perform reliably and safely.</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Privacy and security</a:t>
            </a:r>
            <a:r>
              <a:rPr lang="en-US" b="0" i="0" dirty="0">
                <a:solidFill>
                  <a:srgbClr val="161616"/>
                </a:solidFill>
                <a:effectLst/>
                <a:latin typeface="Segoe UI" panose="020B0502040204020203" pitchFamily="34" charset="0"/>
              </a:rPr>
              <a:t>: AI systems should be secure and respect privacy.</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Inclusiveness</a:t>
            </a:r>
            <a:r>
              <a:rPr lang="en-US" b="0" i="0" dirty="0">
                <a:solidFill>
                  <a:srgbClr val="161616"/>
                </a:solidFill>
                <a:effectLst/>
                <a:latin typeface="Segoe UI" panose="020B0502040204020203" pitchFamily="34" charset="0"/>
              </a:rPr>
              <a:t>: AI systems should empower everyone and engage people.</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Transparency</a:t>
            </a:r>
            <a:r>
              <a:rPr lang="en-US" b="0" i="0" dirty="0">
                <a:solidFill>
                  <a:srgbClr val="161616"/>
                </a:solidFill>
                <a:effectLst/>
                <a:latin typeface="Segoe UI" panose="020B0502040204020203" pitchFamily="34" charset="0"/>
              </a:rPr>
              <a:t>: AI systems should be understandable.</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Accountability</a:t>
            </a:r>
            <a:r>
              <a:rPr lang="en-US" b="0" i="0" dirty="0">
                <a:solidFill>
                  <a:srgbClr val="161616"/>
                </a:solidFill>
                <a:effectLst/>
                <a:latin typeface="Segoe UI" panose="020B0502040204020203" pitchFamily="34" charset="0"/>
              </a:rPr>
              <a:t>: People should be accountable for AI systems.</a:t>
            </a:r>
          </a:p>
          <a:p>
            <a:pPr marL="0" indent="0" algn="l">
              <a:buFont typeface="Arial" panose="020B0604020202020204" pitchFamily="34" charset="0"/>
              <a:buNone/>
            </a:pPr>
            <a:endParaRPr lang="pt-BR" b="0" i="0" dirty="0">
              <a:solidFill>
                <a:srgbClr val="1F2328"/>
              </a:solidFill>
              <a:effectLst/>
              <a:latin typeface="-apple-system"/>
            </a:endParaRPr>
          </a:p>
        </p:txBody>
      </p:sp>
      <p:sp>
        <p:nvSpPr>
          <p:cNvPr id="4" name="Slide Number Placeholder 3">
            <a:extLst>
              <a:ext uri="{FF2B5EF4-FFF2-40B4-BE49-F238E27FC236}">
                <a16:creationId xmlns:a16="http://schemas.microsoft.com/office/drawing/2014/main" id="{49E5AE42-F058-9899-0437-0EFE828163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26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Prompt engineering is the process of crafting clear instructions to guide AI systems, like GitHub Copilot, to generate context-appropriate code tailored to your project's specific needs. This ensures the code is syntactically, functionally, and contextually correct.</a:t>
            </a:r>
          </a:p>
          <a:p>
            <a:endParaRPr lang="en-US" b="0" i="0" dirty="0">
              <a:solidFill>
                <a:srgbClr val="16161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61616"/>
                </a:solidFill>
                <a:effectLst/>
                <a:latin typeface="Segoe UI" panose="020B0502040204020203" pitchFamily="34" charset="0"/>
              </a:rPr>
              <a:t>Principles of prompt engineering:</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Single</a:t>
            </a:r>
            <a:r>
              <a:rPr lang="en-US" b="0" i="0" dirty="0">
                <a:solidFill>
                  <a:srgbClr val="161616"/>
                </a:solidFill>
                <a:effectLst/>
                <a:latin typeface="Segoe UI" panose="020B0502040204020203" pitchFamily="34" charset="0"/>
              </a:rPr>
              <a:t>: Always focus your prompt on a single, well-defined task or question. This clarity is crucial for eliciting accurate and useful responses from Copilot.</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Specific</a:t>
            </a:r>
            <a:r>
              <a:rPr lang="en-US" b="0" i="0" dirty="0">
                <a:solidFill>
                  <a:srgbClr val="161616"/>
                </a:solidFill>
                <a:effectLst/>
                <a:latin typeface="Segoe UI" panose="020B0502040204020203" pitchFamily="34" charset="0"/>
              </a:rPr>
              <a:t>: Ensure that your instructions are explicit and detailed. Specificity leads to more applicable and precise code suggestions.</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Short</a:t>
            </a:r>
            <a:r>
              <a:rPr lang="en-US" b="0" i="0" dirty="0">
                <a:solidFill>
                  <a:srgbClr val="161616"/>
                </a:solidFill>
                <a:effectLst/>
                <a:latin typeface="Segoe UI" panose="020B0502040204020203" pitchFamily="34" charset="0"/>
              </a:rPr>
              <a:t>: While being specific, keep prompts concise and to the point. This balance ensures clarity without overloading Copilot or complicating the interaction.</a:t>
            </a:r>
          </a:p>
          <a:p>
            <a:pPr algn="l">
              <a:spcBef>
                <a:spcPts val="1200"/>
              </a:spcBef>
              <a:spcAft>
                <a:spcPts val="1200"/>
              </a:spcAft>
              <a:buFont typeface="Arial" panose="020B0604020202020204" pitchFamily="34" charset="0"/>
              <a:buChar char="•"/>
            </a:pPr>
            <a:r>
              <a:rPr lang="en-US" b="1" i="0" dirty="0">
                <a:solidFill>
                  <a:srgbClr val="161616"/>
                </a:solidFill>
                <a:effectLst/>
                <a:latin typeface="Segoe UI" panose="020B0502040204020203" pitchFamily="34" charset="0"/>
              </a:rPr>
              <a:t>Surround</a:t>
            </a:r>
            <a:r>
              <a:rPr lang="en-US" b="0" i="0" dirty="0">
                <a:solidFill>
                  <a:srgbClr val="161616"/>
                </a:solidFill>
                <a:effectLst/>
                <a:latin typeface="Segoe UI" panose="020B0502040204020203" pitchFamily="34" charset="0"/>
              </a:rPr>
              <a:t>: Utilize descriptive filenames and keep related files open. This provides Copilot with rich context, leading to more tailored code suggestions.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FFBD11AA-4750-4111-9945-C1EF755F0980}" type="slidenum">
              <a:rPr lang="en-US" smtClean="0"/>
              <a:t>18</a:t>
            </a:fld>
            <a:endParaRPr lang="en-US"/>
          </a:p>
        </p:txBody>
      </p:sp>
    </p:spTree>
    <p:extLst>
      <p:ext uri="{BB962C8B-B14F-4D97-AF65-F5344CB8AC3E}">
        <p14:creationId xmlns:p14="http://schemas.microsoft.com/office/powerpoint/2010/main" val="2958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F2328"/>
                </a:solidFill>
                <a:effectLst/>
                <a:latin typeface="-apple-system"/>
              </a:rPr>
              <a:t>In summary, Zero-shot, One-shot, and Few-shot learning are powerful techniques that enable AI models to generalize from minimal data. These approaches are particularly valuable in scenarios where data is limited, allowing models to perform effectively even with few or no specific examples.</a:t>
            </a:r>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19</a:t>
            </a:fld>
            <a:endParaRPr lang="en-US"/>
          </a:p>
        </p:txBody>
      </p:sp>
    </p:spTree>
    <p:extLst>
      <p:ext uri="{BB962C8B-B14F-4D97-AF65-F5344CB8AC3E}">
        <p14:creationId xmlns:p14="http://schemas.microsoft.com/office/powerpoint/2010/main" val="3002617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1" i="0" dirty="0">
                <a:solidFill>
                  <a:srgbClr val="1F2328"/>
                </a:solidFill>
                <a:effectLst/>
                <a:latin typeface="-apple-system"/>
              </a:rPr>
              <a:t>First, we have Zero-shot learning. </a:t>
            </a:r>
          </a:p>
          <a:p>
            <a:pPr algn="l">
              <a:buNone/>
            </a:pPr>
            <a:r>
              <a:rPr lang="en-US" b="0" i="0" dirty="0">
                <a:solidFill>
                  <a:srgbClr val="1F2328"/>
                </a:solidFill>
                <a:effectLst/>
                <a:latin typeface="-apple-system"/>
              </a:rPr>
              <a:t>This is a method where the model is capable of making predictions for classes that were not seen during training. In other words, the model can generalize to new classes without having examples of those classes in the training set.</a:t>
            </a:r>
          </a:p>
          <a:p>
            <a:pPr algn="l">
              <a:buNone/>
            </a:pPr>
            <a:endParaRPr lang="en-US" b="0" i="0" dirty="0">
              <a:solidFill>
                <a:srgbClr val="1F2328"/>
              </a:solidFill>
              <a:effectLst/>
              <a:latin typeface="-apple-system"/>
            </a:endParaRPr>
          </a:p>
          <a:p>
            <a:pPr algn="l"/>
            <a:r>
              <a:rPr lang="en-US" b="0" i="0" dirty="0">
                <a:solidFill>
                  <a:srgbClr val="1F2328"/>
                </a:solidFill>
                <a:effectLst/>
                <a:latin typeface="-apple-system"/>
              </a:rPr>
              <a:t>For example, imagine we have a natural language processing model. If we provide it with a description of an animal, it should be able to predict the category of the animal, such as mammal, reptile, or bird, even if it has never seen a specific example of that animal before.</a:t>
            </a:r>
          </a:p>
          <a:p>
            <a:pPr algn="l"/>
            <a:endParaRPr lang="en-US" b="0" i="0" dirty="0">
              <a:solidFill>
                <a:srgbClr val="1F2328"/>
              </a:solidFill>
              <a:effectLst/>
              <a:latin typeface="-apple-system"/>
            </a:endParaRPr>
          </a:p>
          <a:p>
            <a:pPr algn="l"/>
            <a:r>
              <a:rPr lang="en-US" b="1" i="0" dirty="0">
                <a:solidFill>
                  <a:srgbClr val="1F2328"/>
                </a:solidFill>
                <a:effectLst/>
                <a:latin typeface="-apple-system"/>
              </a:rPr>
              <a:t>[click to show the second snippet]</a:t>
            </a:r>
          </a:p>
          <a:p>
            <a:pPr algn="l"/>
            <a:r>
              <a:rPr lang="en-US" b="0" i="0" dirty="0">
                <a:solidFill>
                  <a:srgbClr val="1F2328"/>
                </a:solidFill>
                <a:effectLst/>
                <a:latin typeface="-apple-system"/>
              </a:rPr>
              <a:t>Another example could be in image recognition. Here, we provide an image of an animal to the model, and it should be able to predict the category of the image without having been trained on that specific category.</a:t>
            </a:r>
          </a:p>
        </p:txBody>
      </p:sp>
      <p:sp>
        <p:nvSpPr>
          <p:cNvPr id="4" name="Slide Number Placeholder 3"/>
          <p:cNvSpPr>
            <a:spLocks noGrp="1"/>
          </p:cNvSpPr>
          <p:nvPr>
            <p:ph type="sldNum" sz="quarter" idx="5"/>
          </p:nvPr>
        </p:nvSpPr>
        <p:spPr/>
        <p:txBody>
          <a:bodyPr/>
          <a:lstStyle/>
          <a:p>
            <a:fld id="{FFBD11AA-4750-4111-9945-C1EF755F0980}" type="slidenum">
              <a:rPr lang="en-US" smtClean="0"/>
              <a:t>20</a:t>
            </a:fld>
            <a:endParaRPr lang="en-US"/>
          </a:p>
        </p:txBody>
      </p:sp>
    </p:spTree>
    <p:extLst>
      <p:ext uri="{BB962C8B-B14F-4D97-AF65-F5344CB8AC3E}">
        <p14:creationId xmlns:p14="http://schemas.microsoft.com/office/powerpoint/2010/main" val="10378077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F6F65-5E6E-1EBB-0435-5B1AA61418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EC1EDB-A711-A7EF-9180-DBE6EE96AD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D988B4-DE0B-3D53-B8E8-76DE19FC15DA}"/>
              </a:ext>
            </a:extLst>
          </p:cNvPr>
          <p:cNvSpPr>
            <a:spLocks noGrp="1"/>
          </p:cNvSpPr>
          <p:nvPr>
            <p:ph type="body" idx="1"/>
          </p:nvPr>
        </p:nvSpPr>
        <p:spPr/>
        <p:txBody>
          <a:bodyPr/>
          <a:lstStyle/>
          <a:p>
            <a:pPr algn="l">
              <a:buNone/>
            </a:pPr>
            <a:r>
              <a:rPr lang="en-US" b="1" i="0" dirty="0">
                <a:solidFill>
                  <a:srgbClr val="1F2328"/>
                </a:solidFill>
                <a:effectLst/>
                <a:latin typeface="-apple-system"/>
              </a:rPr>
              <a:t>Now let's talk about One-shot learning. </a:t>
            </a:r>
          </a:p>
          <a:p>
            <a:pPr algn="l">
              <a:buNone/>
            </a:pPr>
            <a:endParaRPr lang="en-US" b="1" i="0" dirty="0">
              <a:solidFill>
                <a:srgbClr val="1F2328"/>
              </a:solidFill>
              <a:effectLst/>
              <a:latin typeface="-apple-system"/>
            </a:endParaRPr>
          </a:p>
          <a:p>
            <a:pPr algn="l">
              <a:buNone/>
            </a:pPr>
            <a:r>
              <a:rPr lang="en-US" b="0" i="0" dirty="0">
                <a:solidFill>
                  <a:srgbClr val="1F2328"/>
                </a:solidFill>
                <a:effectLst/>
                <a:latin typeface="-apple-system"/>
              </a:rPr>
              <a:t>This approach is used when we have only one example of each class to train the model. The model must be able to recognize new instances of the same class from that single example.</a:t>
            </a:r>
          </a:p>
          <a:p>
            <a:pPr algn="l"/>
            <a:r>
              <a:rPr lang="en-US" b="0" i="0" dirty="0">
                <a:solidFill>
                  <a:srgbClr val="1F2328"/>
                </a:solidFill>
                <a:effectLst/>
                <a:latin typeface="-apple-system"/>
              </a:rPr>
              <a:t>For example, in image recognition, we can give the model a single reference image of a new class. When a new image of the same class is presented, the model should be able to recognize that it belongs to the same class.</a:t>
            </a:r>
          </a:p>
          <a:p>
            <a:pPr algn="l"/>
            <a:endParaRPr lang="en-US" b="0" i="0" dirty="0">
              <a:solidFill>
                <a:srgbClr val="1F2328"/>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F2328"/>
                </a:solidFill>
                <a:effectLst/>
                <a:latin typeface="-apple-system"/>
              </a:rPr>
              <a:t>[click to show the second snippet]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F2328"/>
                </a:solidFill>
                <a:effectLst/>
                <a:latin typeface="-apple-system"/>
              </a:rPr>
              <a:t>Another example is in text classification, where we give the model a single example of a text category. When a new text is presented, the model should be able to classify it in the same category.</a:t>
            </a:r>
            <a:endParaRPr lang="en-US" b="1" i="0" dirty="0">
              <a:solidFill>
                <a:srgbClr val="1F2328"/>
              </a:solidFill>
              <a:effectLst/>
              <a:latin typeface="-apple-system"/>
            </a:endParaRPr>
          </a:p>
          <a:p>
            <a:pPr algn="l"/>
            <a:endParaRPr lang="en-US" b="0" i="0" dirty="0">
              <a:solidFill>
                <a:srgbClr val="1F2328"/>
              </a:solidFill>
              <a:effectLst/>
              <a:latin typeface="-apple-system"/>
            </a:endParaRPr>
          </a:p>
          <a:p>
            <a:pPr algn="l"/>
            <a:endParaRPr lang="en-US" b="0" i="0" dirty="0">
              <a:solidFill>
                <a:srgbClr val="1F2328"/>
              </a:solidFill>
              <a:effectLst/>
              <a:latin typeface="-apple-system"/>
            </a:endParaRPr>
          </a:p>
          <a:p>
            <a:endParaRPr lang="en-US" dirty="0"/>
          </a:p>
        </p:txBody>
      </p:sp>
      <p:sp>
        <p:nvSpPr>
          <p:cNvPr id="4" name="Slide Number Placeholder 3">
            <a:extLst>
              <a:ext uri="{FF2B5EF4-FFF2-40B4-BE49-F238E27FC236}">
                <a16:creationId xmlns:a16="http://schemas.microsoft.com/office/drawing/2014/main" id="{F6488A54-E558-E08D-9FE8-44D4EF9FA560}"/>
              </a:ext>
            </a:extLst>
          </p:cNvPr>
          <p:cNvSpPr>
            <a:spLocks noGrp="1"/>
          </p:cNvSpPr>
          <p:nvPr>
            <p:ph type="sldNum" sz="quarter" idx="5"/>
          </p:nvPr>
        </p:nvSpPr>
        <p:spPr/>
        <p:txBody>
          <a:bodyPr/>
          <a:lstStyle/>
          <a:p>
            <a:fld id="{FFBD11AA-4750-4111-9945-C1EF755F0980}" type="slidenum">
              <a:rPr lang="en-US" smtClean="0"/>
              <a:t>21</a:t>
            </a:fld>
            <a:endParaRPr lang="en-US"/>
          </a:p>
        </p:txBody>
      </p:sp>
    </p:spTree>
    <p:extLst>
      <p:ext uri="{BB962C8B-B14F-4D97-AF65-F5344CB8AC3E}">
        <p14:creationId xmlns:p14="http://schemas.microsoft.com/office/powerpoint/2010/main" val="1828827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F8E15-0C5B-9F7A-2F9B-1ADEE6624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2416F1-66FE-3980-ABF8-DC9766FC2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3F348-33BF-E3DB-CE36-85CD5EB91C57}"/>
              </a:ext>
            </a:extLst>
          </p:cNvPr>
          <p:cNvSpPr>
            <a:spLocks noGrp="1"/>
          </p:cNvSpPr>
          <p:nvPr>
            <p:ph type="body" idx="1"/>
          </p:nvPr>
        </p:nvSpPr>
        <p:spPr/>
        <p:txBody>
          <a:bodyPr/>
          <a:lstStyle/>
          <a:p>
            <a:pPr algn="l">
              <a:buNone/>
            </a:pPr>
            <a:r>
              <a:rPr lang="en-US" b="0" i="0" dirty="0">
                <a:solidFill>
                  <a:srgbClr val="1F2328"/>
                </a:solidFill>
                <a:effectLst/>
                <a:latin typeface="-apple-system"/>
              </a:rPr>
              <a:t>Finally, we have Few-shot learning. This approach is used when we have a small number of examples of each class to train the model. The model must be able to generalize from these few examples to classify new instances.</a:t>
            </a:r>
          </a:p>
          <a:p>
            <a:pPr algn="l">
              <a:buNone/>
            </a:pPr>
            <a:endParaRPr lang="en-US" b="0" i="0" dirty="0">
              <a:solidFill>
                <a:srgbClr val="1F2328"/>
              </a:solidFill>
              <a:effectLst/>
              <a:latin typeface="-apple-system"/>
            </a:endParaRPr>
          </a:p>
          <a:p>
            <a:pPr algn="l"/>
            <a:r>
              <a:rPr lang="en-US" b="0" i="0" dirty="0">
                <a:solidFill>
                  <a:srgbClr val="1F2328"/>
                </a:solidFill>
                <a:effectLst/>
                <a:latin typeface="-apple-system"/>
              </a:rPr>
              <a:t>For example, in text classification, we can give the model a few examples of different categories. When a new text is presented, the model should be able to classify it into one of these categories.</a:t>
            </a:r>
          </a:p>
          <a:p>
            <a:endParaRPr lang="en-US" b="0" i="0" dirty="0">
              <a:solidFill>
                <a:srgbClr val="1F2328"/>
              </a:solidFill>
              <a:effectLst/>
              <a:latin typeface="-apple-system"/>
            </a:endParaRPr>
          </a:p>
        </p:txBody>
      </p:sp>
      <p:sp>
        <p:nvSpPr>
          <p:cNvPr id="4" name="Slide Number Placeholder 3">
            <a:extLst>
              <a:ext uri="{FF2B5EF4-FFF2-40B4-BE49-F238E27FC236}">
                <a16:creationId xmlns:a16="http://schemas.microsoft.com/office/drawing/2014/main" id="{F25A76FD-D007-FC2A-081F-2B30E2B060D2}"/>
              </a:ext>
            </a:extLst>
          </p:cNvPr>
          <p:cNvSpPr>
            <a:spLocks noGrp="1"/>
          </p:cNvSpPr>
          <p:nvPr>
            <p:ph type="sldNum" sz="quarter" idx="5"/>
          </p:nvPr>
        </p:nvSpPr>
        <p:spPr/>
        <p:txBody>
          <a:bodyPr/>
          <a:lstStyle/>
          <a:p>
            <a:fld id="{FFBD11AA-4750-4111-9945-C1EF755F0980}" type="slidenum">
              <a:rPr lang="en-US" smtClean="0"/>
              <a:t>22</a:t>
            </a:fld>
            <a:endParaRPr lang="en-US"/>
          </a:p>
        </p:txBody>
      </p:sp>
    </p:spTree>
    <p:extLst>
      <p:ext uri="{BB962C8B-B14F-4D97-AF65-F5344CB8AC3E}">
        <p14:creationId xmlns:p14="http://schemas.microsoft.com/office/powerpoint/2010/main" val="429187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0" dirty="0"/>
              <a:t>When we think about modern software development, one thing is clear: the developer experience matters. GitHub isn't just a code repository—it’s a fully integrated platform designed to enhance collaboration, boost productivity, ensure security, and scale seamlessly. Let’s break it down!"</a:t>
            </a:r>
          </a:p>
          <a:p>
            <a:pPr marL="171450" indent="-171450">
              <a:buFont typeface="Arial" panose="020B0604020202020204" pitchFamily="34" charset="0"/>
              <a:buChar char="•"/>
            </a:pPr>
            <a:r>
              <a:rPr lang="en-US" b="1" i="0" dirty="0"/>
              <a:t>Collaboration: </a:t>
            </a:r>
            <a:r>
              <a:rPr lang="en-US" i="0" dirty="0"/>
              <a:t>Software development is a team effort, and GitHub makes collaboration seamless. From pull requests and discussions to automated merging and code review, every step is designed to help developers work together efficiently. Whether you're in a small team or contributing to an open-source project with thousands of developers, GitHub connects people, making teamwork easier and more effective.</a:t>
            </a:r>
          </a:p>
          <a:p>
            <a:pPr marL="171450" indent="-171450">
              <a:buFont typeface="Arial" panose="020B0604020202020204" pitchFamily="34" charset="0"/>
              <a:buChar char="•"/>
            </a:pPr>
            <a:r>
              <a:rPr lang="en-US" b="1" i="0" dirty="0"/>
              <a:t>Productivity: </a:t>
            </a:r>
            <a:r>
              <a:rPr lang="en-US" i="0" dirty="0"/>
              <a:t>Time is precious, and GitHub helps developers maximize it. Features like GitHub Actions enable automation for CI/CD workflows, while Codespaces provides a cloud-based development environment that’s ready in seconds. And, of course, we have GitHub Copilot—your AI-powered pair programmer that helps you write code faster and smarter. With these tools, developers can focus on what truly matters: solving problems and building great software.</a:t>
            </a:r>
          </a:p>
          <a:p>
            <a:pPr marL="171450" indent="-171450">
              <a:buFont typeface="Arial" panose="020B0604020202020204" pitchFamily="34" charset="0"/>
              <a:buChar char="•"/>
            </a:pPr>
            <a:r>
              <a:rPr lang="en-US" b="1" i="0" dirty="0"/>
              <a:t>Security: </a:t>
            </a:r>
            <a:r>
              <a:rPr lang="en-US" i="0" dirty="0"/>
              <a:t>Security is a top priority in software development, and GitHub ensures protection at every level. GitHub Advanced Security (GHAS) helps detect vulnerabilities in real time, prevents secrets from being leaked in code, and automates dependency updates to keep projects secure. When security is built into the development workflow, teams can code with confidence.</a:t>
            </a:r>
          </a:p>
          <a:p>
            <a:pPr marL="171450" indent="-171450">
              <a:buFont typeface="Arial" panose="020B0604020202020204" pitchFamily="34" charset="0"/>
              <a:buChar char="•"/>
            </a:pPr>
            <a:r>
              <a:rPr lang="en-US" b="1" i="0" dirty="0"/>
              <a:t>Scale: </a:t>
            </a:r>
            <a:r>
              <a:rPr lang="en-US" i="0" dirty="0"/>
              <a:t>As projects and teams grow, GitHub grows with them. It supports millions of developers worldwide, making it the go-to platform for organizations of all sizes. Whether you're working on a solo project or managing a global engineering team, GitHub’s infrastructure, vast developer community, and powerful repository management features ensure that your development process remains smooth and scalable.</a:t>
            </a:r>
          </a:p>
          <a:p>
            <a:pPr>
              <a:buNone/>
            </a:pPr>
            <a:endParaRPr lang="en-US" i="0" dirty="0"/>
          </a:p>
          <a:p>
            <a:pPr>
              <a:buNone/>
            </a:pPr>
            <a:r>
              <a:rPr lang="en-US" i="0" dirty="0"/>
              <a:t>At the core of it all, GitHub is about giving developers the best tools to </a:t>
            </a:r>
            <a:r>
              <a:rPr lang="en-US" b="1" i="0" dirty="0"/>
              <a:t>collaborate, stay productive, secure their code, and scale their work effortlessly.</a:t>
            </a:r>
            <a:r>
              <a:rPr lang="en-US" i="0" dirty="0"/>
              <a:t> And with AI-driven enhancements like GitHub Copilot, the future of coding is here—helping developers write better code, faster, and more efficiently than ever before.</a:t>
            </a:r>
          </a:p>
          <a:p>
            <a:endParaRPr lang="en-US" i="0" dirty="0"/>
          </a:p>
        </p:txBody>
      </p:sp>
      <p:sp>
        <p:nvSpPr>
          <p:cNvPr id="4" name="Slide Number Placeholder 3"/>
          <p:cNvSpPr>
            <a:spLocks noGrp="1"/>
          </p:cNvSpPr>
          <p:nvPr>
            <p:ph type="sldNum" sz="quarter" idx="5"/>
          </p:nvPr>
        </p:nvSpPr>
        <p:spPr/>
        <p:txBody>
          <a:bodyPr/>
          <a:lstStyle/>
          <a:p>
            <a:fld id="{FFBD11AA-4750-4111-9945-C1EF755F0980}" type="slidenum">
              <a:rPr lang="en-US" smtClean="0"/>
              <a:t>4</a:t>
            </a:fld>
            <a:endParaRPr lang="en-US"/>
          </a:p>
        </p:txBody>
      </p:sp>
    </p:spTree>
    <p:extLst>
      <p:ext uri="{BB962C8B-B14F-4D97-AF65-F5344CB8AC3E}">
        <p14:creationId xmlns:p14="http://schemas.microsoft.com/office/powerpoint/2010/main" val="39956062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C35EA-4FFB-2F31-E97A-8310341DEF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536A79-CA2A-B859-50A6-59A197AA0D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F250F-E0FE-E846-34FF-F54B6515C90F}"/>
              </a:ext>
            </a:extLst>
          </p:cNvPr>
          <p:cNvSpPr>
            <a:spLocks noGrp="1"/>
          </p:cNvSpPr>
          <p:nvPr>
            <p:ph type="body" idx="1"/>
          </p:nvPr>
        </p:nvSpPr>
        <p:spPr/>
        <p:txBody>
          <a:bodyPr/>
          <a:lstStyle/>
          <a:p>
            <a:pPr algn="l">
              <a:buNone/>
            </a:pPr>
            <a:r>
              <a:rPr lang="en-US" b="0" i="0" dirty="0">
                <a:solidFill>
                  <a:srgbClr val="1F2328"/>
                </a:solidFill>
                <a:effectLst/>
                <a:latin typeface="-apple-system"/>
              </a:rPr>
              <a:t>Another example is in image classification, where we give the model a few images of each class. When a new image is presented, the model should be able to classify it correctly.</a:t>
            </a:r>
          </a:p>
          <a:p>
            <a:pPr algn="l">
              <a:buNone/>
            </a:pPr>
            <a:endParaRPr lang="en-US" b="0" i="0" dirty="0">
              <a:solidFill>
                <a:srgbClr val="1F2328"/>
              </a:solidFill>
              <a:effectLst/>
              <a:latin typeface="-apple-system"/>
            </a:endParaRPr>
          </a:p>
          <a:p>
            <a:pPr algn="l">
              <a:buNone/>
            </a:pPr>
            <a:r>
              <a:rPr lang="en-US" b="0" i="0" dirty="0">
                <a:solidFill>
                  <a:srgbClr val="1F2328"/>
                </a:solidFill>
                <a:effectLst/>
                <a:latin typeface="-apple-system"/>
              </a:rPr>
              <a:t>To summarize, we have seen three different machine learning approaches: Zero-shot learning, which deals with unseen classes, One-shot learning, which uses a single example per class, and Few-shot learning, which uses a few examples per class. Each of these approaches has its own applications and advantages depending on the context and the amount of data available.</a:t>
            </a:r>
          </a:p>
        </p:txBody>
      </p:sp>
      <p:sp>
        <p:nvSpPr>
          <p:cNvPr id="4" name="Slide Number Placeholder 3">
            <a:extLst>
              <a:ext uri="{FF2B5EF4-FFF2-40B4-BE49-F238E27FC236}">
                <a16:creationId xmlns:a16="http://schemas.microsoft.com/office/drawing/2014/main" id="{36572BAC-C142-EDF2-4F19-0B9FE04C543F}"/>
              </a:ext>
            </a:extLst>
          </p:cNvPr>
          <p:cNvSpPr>
            <a:spLocks noGrp="1"/>
          </p:cNvSpPr>
          <p:nvPr>
            <p:ph type="sldNum" sz="quarter" idx="5"/>
          </p:nvPr>
        </p:nvSpPr>
        <p:spPr/>
        <p:txBody>
          <a:bodyPr/>
          <a:lstStyle/>
          <a:p>
            <a:fld id="{FFBD11AA-4750-4111-9945-C1EF755F0980}" type="slidenum">
              <a:rPr lang="en-US" smtClean="0"/>
              <a:t>23</a:t>
            </a:fld>
            <a:endParaRPr lang="en-US"/>
          </a:p>
        </p:txBody>
      </p:sp>
    </p:spTree>
    <p:extLst>
      <p:ext uri="{BB962C8B-B14F-4D97-AF65-F5344CB8AC3E}">
        <p14:creationId xmlns:p14="http://schemas.microsoft.com/office/powerpoint/2010/main" val="21837327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DB3F8-AD00-5AF1-FFF5-B6CAB78E76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B73B3-2DE3-619A-185E-5DF3ED7CB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13CCA9-A7C4-537C-8C43-AD2518543685}"/>
              </a:ext>
            </a:extLst>
          </p:cNvPr>
          <p:cNvSpPr>
            <a:spLocks noGrp="1"/>
          </p:cNvSpPr>
          <p:nvPr>
            <p:ph type="body" idx="1"/>
          </p:nvPr>
        </p:nvSpPr>
        <p:spPr/>
        <p:txBody>
          <a:bodyPr/>
          <a:lstStyle/>
          <a:p>
            <a:pPr>
              <a:buNone/>
            </a:pPr>
            <a:r>
              <a:rPr lang="en-US" dirty="0"/>
              <a:t>Now, guide the participants to the workshop repository they will be using.</a:t>
            </a:r>
          </a:p>
          <a:p>
            <a:pPr>
              <a:buNone/>
            </a:pPr>
            <a:endParaRPr lang="en-US" dirty="0"/>
          </a:p>
          <a:p>
            <a:r>
              <a:rPr lang="en-US" dirty="0"/>
              <a:t>Remind them to activate the </a:t>
            </a:r>
            <a:r>
              <a:rPr lang="en-US" b="1" dirty="0"/>
              <a:t>GitHub Copilot free tier</a:t>
            </a:r>
            <a:r>
              <a:rPr lang="en-US" dirty="0"/>
              <a:t> if they do not have an active license. The free version is sufficient for learning purposes and will allow them to use Copilot features throughout the workshop.</a:t>
            </a:r>
          </a:p>
        </p:txBody>
      </p:sp>
      <p:sp>
        <p:nvSpPr>
          <p:cNvPr id="4" name="Slide Number Placeholder 3">
            <a:extLst>
              <a:ext uri="{FF2B5EF4-FFF2-40B4-BE49-F238E27FC236}">
                <a16:creationId xmlns:a16="http://schemas.microsoft.com/office/drawing/2014/main" id="{3C207E1A-5BF6-CE40-EC27-9435E9A7CC08}"/>
              </a:ext>
            </a:extLst>
          </p:cNvPr>
          <p:cNvSpPr>
            <a:spLocks noGrp="1"/>
          </p:cNvSpPr>
          <p:nvPr>
            <p:ph type="sldNum" sz="quarter" idx="5"/>
          </p:nvPr>
        </p:nvSpPr>
        <p:spPr/>
        <p:txBody>
          <a:bodyPr/>
          <a:lstStyle/>
          <a:p>
            <a:fld id="{FFBD11AA-4750-4111-9945-C1EF755F0980}" type="slidenum">
              <a:rPr lang="en-US" smtClean="0"/>
              <a:t>24</a:t>
            </a:fld>
            <a:endParaRPr lang="en-US"/>
          </a:p>
        </p:txBody>
      </p:sp>
    </p:spTree>
    <p:extLst>
      <p:ext uri="{BB962C8B-B14F-4D97-AF65-F5344CB8AC3E}">
        <p14:creationId xmlns:p14="http://schemas.microsoft.com/office/powerpoint/2010/main" val="482673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8C4BF-BC23-223C-448C-8BD5F1715E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7667D8-ADC1-C037-ED15-DDAEB8878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D7CD7B-4D25-1841-A304-4D01F3C15A2B}"/>
              </a:ext>
            </a:extLst>
          </p:cNvPr>
          <p:cNvSpPr>
            <a:spLocks noGrp="1"/>
          </p:cNvSpPr>
          <p:nvPr>
            <p:ph type="body" idx="1"/>
          </p:nvPr>
        </p:nvSpPr>
        <p:spPr/>
        <p:txBody>
          <a:bodyPr/>
          <a:lstStyle/>
          <a:p>
            <a:pPr algn="l">
              <a:lnSpc>
                <a:spcPts val="1800"/>
              </a:lnSpc>
              <a:spcBef>
                <a:spcPts val="450"/>
              </a:spcBef>
              <a:spcAft>
                <a:spcPts val="750"/>
              </a:spcAft>
            </a:pPr>
            <a:r>
              <a:rPr lang="en-US" b="0" i="0" dirty="0">
                <a:solidFill>
                  <a:srgbClr val="424242"/>
                </a:solidFill>
                <a:effectLst/>
                <a:latin typeface="Segoe Sans"/>
              </a:rPr>
              <a:t>Please, refer to a learning path as an additional resource for learning.</a:t>
            </a:r>
          </a:p>
          <a:p>
            <a:br>
              <a:rPr lang="en-US" b="0" i="0" dirty="0">
                <a:solidFill>
                  <a:srgbClr val="424242"/>
                </a:solidFill>
                <a:effectLst/>
                <a:latin typeface="Segoe Sans"/>
              </a:rPr>
            </a:br>
            <a:endParaRPr lang="en-US" b="1" dirty="0"/>
          </a:p>
        </p:txBody>
      </p:sp>
      <p:sp>
        <p:nvSpPr>
          <p:cNvPr id="4" name="Slide Number Placeholder 3">
            <a:extLst>
              <a:ext uri="{FF2B5EF4-FFF2-40B4-BE49-F238E27FC236}">
                <a16:creationId xmlns:a16="http://schemas.microsoft.com/office/drawing/2014/main" id="{D214F69B-A8FC-AADA-9DD2-A0BB8AC462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8C0FAC-0121-46A1-A8C8-65C041C8EC4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902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0" dirty="0"/>
              <a:t>Before we dive into hands-on activities, let’s clarify two key concepts: Git and GitHub.</a:t>
            </a:r>
          </a:p>
          <a:p>
            <a:pPr>
              <a:buNone/>
            </a:pPr>
            <a:endParaRPr lang="en-US" i="0" dirty="0"/>
          </a:p>
          <a:p>
            <a:pPr>
              <a:buNone/>
            </a:pPr>
            <a:r>
              <a:rPr lang="en-US" b="1" i="0" dirty="0"/>
              <a:t>Git</a:t>
            </a:r>
            <a:r>
              <a:rPr lang="en-US" i="0" dirty="0"/>
              <a:t> is a version control system that helps track changes in your files over time. Imagine working on a project where you need to keep track of edits, collaborate with others, and even go back to previous versions if needed. Git allows you to do that by managing all changes in a structured way.</a:t>
            </a:r>
          </a:p>
          <a:p>
            <a:pPr>
              <a:buNone/>
            </a:pPr>
            <a:r>
              <a:rPr lang="en-US" b="1" i="0" dirty="0"/>
              <a:t>GitHub</a:t>
            </a:r>
            <a:r>
              <a:rPr lang="en-US" i="0" dirty="0"/>
              <a:t>, on the other hand, is a cloud-based platform that enables you to store, share, and collaborate on Git repositories. While Git works locally on your machine, GitHub makes it easy to back up your work online and collaborate with teammates in real time.</a:t>
            </a:r>
          </a:p>
          <a:p>
            <a:pPr>
              <a:buNone/>
            </a:pPr>
            <a:endParaRPr lang="en-US" i="0" dirty="0"/>
          </a:p>
          <a:p>
            <a:r>
              <a:rPr lang="en-US" i="0" dirty="0"/>
              <a:t>By using both Git and GitHub together, you can streamline your workflow, contribute to open-source projects, and manage code efficiently. </a:t>
            </a:r>
          </a:p>
        </p:txBody>
      </p:sp>
      <p:sp>
        <p:nvSpPr>
          <p:cNvPr id="4" name="Slide Number Placeholder 3"/>
          <p:cNvSpPr>
            <a:spLocks noGrp="1"/>
          </p:cNvSpPr>
          <p:nvPr>
            <p:ph type="sldNum" sz="quarter" idx="5"/>
          </p:nvPr>
        </p:nvSpPr>
        <p:spPr/>
        <p:txBody>
          <a:bodyPr/>
          <a:lstStyle/>
          <a:p>
            <a:fld id="{FFBD11AA-4750-4111-9945-C1EF755F0980}" type="slidenum">
              <a:rPr lang="en-US" smtClean="0"/>
              <a:t>5</a:t>
            </a:fld>
            <a:endParaRPr lang="en-US"/>
          </a:p>
        </p:txBody>
      </p:sp>
    </p:spTree>
    <p:extLst>
      <p:ext uri="{BB962C8B-B14F-4D97-AF65-F5344CB8AC3E}">
        <p14:creationId xmlns:p14="http://schemas.microsoft.com/office/powerpoint/2010/main" val="601034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6</a:t>
            </a:fld>
            <a:endParaRPr lang="en-US"/>
          </a:p>
        </p:txBody>
      </p:sp>
    </p:spTree>
    <p:extLst>
      <p:ext uri="{BB962C8B-B14F-4D97-AF65-F5344CB8AC3E}">
        <p14:creationId xmlns:p14="http://schemas.microsoft.com/office/powerpoint/2010/main" val="3607330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Ask all participants to log in to their GitHub accounts and access the </a:t>
            </a:r>
            <a:r>
              <a:rPr lang="en-US" b="1" dirty="0"/>
              <a:t>Mastering GitHub Copilot for Paired Programming</a:t>
            </a:r>
            <a:r>
              <a:rPr lang="en-US" dirty="0"/>
              <a:t> repository to fork it</a:t>
            </a:r>
          </a:p>
        </p:txBody>
      </p:sp>
      <p:sp>
        <p:nvSpPr>
          <p:cNvPr id="4" name="Slide Number Placeholder 3"/>
          <p:cNvSpPr>
            <a:spLocks noGrp="1"/>
          </p:cNvSpPr>
          <p:nvPr>
            <p:ph type="sldNum" sz="quarter" idx="5"/>
          </p:nvPr>
        </p:nvSpPr>
        <p:spPr/>
        <p:txBody>
          <a:bodyPr/>
          <a:lstStyle/>
          <a:p>
            <a:fld id="{FFBD11AA-4750-4111-9945-C1EF755F0980}" type="slidenum">
              <a:rPr lang="en-US" smtClean="0"/>
              <a:t>7</a:t>
            </a:fld>
            <a:endParaRPr lang="en-US"/>
          </a:p>
        </p:txBody>
      </p:sp>
    </p:spTree>
    <p:extLst>
      <p:ext uri="{BB962C8B-B14F-4D97-AF65-F5344CB8AC3E}">
        <p14:creationId xmlns:p14="http://schemas.microsoft.com/office/powerpoint/2010/main" val="342895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86557-ECB5-E671-382C-96DC2AFE54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A1F9BF-01BA-7FAF-F60A-2F76139A8B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60EE5-CD04-4673-F1DB-CC790380D886}"/>
              </a:ext>
            </a:extLst>
          </p:cNvPr>
          <p:cNvSpPr>
            <a:spLocks noGrp="1"/>
          </p:cNvSpPr>
          <p:nvPr>
            <p:ph type="body" idx="1"/>
          </p:nvPr>
        </p:nvSpPr>
        <p:spPr/>
        <p:txBody>
          <a:bodyPr/>
          <a:lstStyle/>
          <a:p>
            <a:pPr>
              <a:buNone/>
            </a:pPr>
            <a:endParaRPr lang="en-US" dirty="0"/>
          </a:p>
        </p:txBody>
      </p:sp>
      <p:sp>
        <p:nvSpPr>
          <p:cNvPr id="4" name="Slide Number Placeholder 3">
            <a:extLst>
              <a:ext uri="{FF2B5EF4-FFF2-40B4-BE49-F238E27FC236}">
                <a16:creationId xmlns:a16="http://schemas.microsoft.com/office/drawing/2014/main" id="{0CDD926B-2E6E-8FBC-B1C6-12478769F9D4}"/>
              </a:ext>
            </a:extLst>
          </p:cNvPr>
          <p:cNvSpPr>
            <a:spLocks noGrp="1"/>
          </p:cNvSpPr>
          <p:nvPr>
            <p:ph type="sldNum" sz="quarter" idx="5"/>
          </p:nvPr>
        </p:nvSpPr>
        <p:spPr/>
        <p:txBody>
          <a:bodyPr/>
          <a:lstStyle/>
          <a:p>
            <a:fld id="{FFBD11AA-4750-4111-9945-C1EF755F0980}" type="slidenum">
              <a:rPr lang="en-US" smtClean="0"/>
              <a:t>8</a:t>
            </a:fld>
            <a:endParaRPr lang="en-US"/>
          </a:p>
        </p:txBody>
      </p:sp>
    </p:spTree>
    <p:extLst>
      <p:ext uri="{BB962C8B-B14F-4D97-AF65-F5344CB8AC3E}">
        <p14:creationId xmlns:p14="http://schemas.microsoft.com/office/powerpoint/2010/main" val="320458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24242"/>
                </a:solidFill>
                <a:effectLst/>
                <a:latin typeface="Segoe Sans"/>
              </a:rPr>
              <a:t>Setting up the dev environment is one of the most common challenges faced by development teams.</a:t>
            </a:r>
            <a:endParaRPr lang="en-US" dirty="0"/>
          </a:p>
        </p:txBody>
      </p:sp>
      <p:sp>
        <p:nvSpPr>
          <p:cNvPr id="4" name="Slide Number Placeholder 3"/>
          <p:cNvSpPr>
            <a:spLocks noGrp="1"/>
          </p:cNvSpPr>
          <p:nvPr>
            <p:ph type="sldNum" sz="quarter" idx="5"/>
          </p:nvPr>
        </p:nvSpPr>
        <p:spPr/>
        <p:txBody>
          <a:bodyPr/>
          <a:lstStyle/>
          <a:p>
            <a:fld id="{FFBD11AA-4750-4111-9945-C1EF755F0980}" type="slidenum">
              <a:rPr lang="en-US" smtClean="0"/>
              <a:t>10</a:t>
            </a:fld>
            <a:endParaRPr lang="en-US"/>
          </a:p>
        </p:txBody>
      </p:sp>
    </p:spTree>
    <p:extLst>
      <p:ext uri="{BB962C8B-B14F-4D97-AF65-F5344CB8AC3E}">
        <p14:creationId xmlns:p14="http://schemas.microsoft.com/office/powerpoint/2010/main" val="3769323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Consolas" panose="020B0609020204030204" pitchFamily="49" charset="0"/>
              </a:rPr>
              <a:t>GitHub Codespaces is a cloud-hosted dev environment. </a:t>
            </a:r>
            <a:r>
              <a:rPr lang="en-US" b="0" i="0" dirty="0">
                <a:solidFill>
                  <a:srgbClr val="1F2328"/>
                </a:solidFill>
                <a:effectLst/>
                <a:latin typeface="-apple-system"/>
              </a:rPr>
              <a:t>This means you can access your development setup from anywhere, without needing to configure it on your local machine.</a:t>
            </a:r>
          </a:p>
        </p:txBody>
      </p:sp>
      <p:sp>
        <p:nvSpPr>
          <p:cNvPr id="4" name="Slide Number Placeholder 3"/>
          <p:cNvSpPr>
            <a:spLocks noGrp="1"/>
          </p:cNvSpPr>
          <p:nvPr>
            <p:ph type="sldNum" sz="quarter" idx="5"/>
          </p:nvPr>
        </p:nvSpPr>
        <p:spPr/>
        <p:txBody>
          <a:bodyPr/>
          <a:lstStyle/>
          <a:p>
            <a:fld id="{FFBD11AA-4750-4111-9945-C1EF755F0980}" type="slidenum">
              <a:rPr lang="en-US" smtClean="0"/>
              <a:t>11</a:t>
            </a:fld>
            <a:endParaRPr lang="en-US"/>
          </a:p>
        </p:txBody>
      </p:sp>
    </p:spTree>
    <p:extLst>
      <p:ext uri="{BB962C8B-B14F-4D97-AF65-F5344CB8AC3E}">
        <p14:creationId xmlns:p14="http://schemas.microsoft.com/office/powerpoint/2010/main" val="14269223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CCCCC"/>
                </a:solidFill>
                <a:effectLst/>
                <a:latin typeface="Consolas" panose="020B0609020204030204" pitchFamily="49" charset="0"/>
              </a:rPr>
              <a:t>When you work in a </a:t>
            </a:r>
            <a:r>
              <a:rPr lang="en-US" b="0" dirty="0" err="1">
                <a:solidFill>
                  <a:srgbClr val="CCCCCC"/>
                </a:solidFill>
                <a:effectLst/>
                <a:latin typeface="Consolas" panose="020B0609020204030204" pitchFamily="49" charset="0"/>
              </a:rPr>
              <a:t>Codespace</a:t>
            </a:r>
            <a:r>
              <a:rPr lang="en-US" b="0" dirty="0">
                <a:solidFill>
                  <a:srgbClr val="CCCCCC"/>
                </a:solidFill>
                <a:effectLst/>
                <a:latin typeface="Consolas" panose="020B0609020204030204" pitchFamily="49" charset="0"/>
              </a:rPr>
              <a:t>, the environment you're working in is created using a development container, or dev container, hosted on a virtual machine. Development containers, or dev containers, are Docker containers that are specifically configured to provide a complete development environment. You can configure the dev container for a repository so that Codespaces created for that repository provide a custom development environment, complete with all the tools and runtimes you need to work on a specific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FFBD11AA-4750-4111-9945-C1EF755F0980}" type="slidenum">
              <a:rPr lang="en-US" smtClean="0"/>
              <a:t>12</a:t>
            </a:fld>
            <a:endParaRPr lang="en-US"/>
          </a:p>
        </p:txBody>
      </p:sp>
    </p:spTree>
    <p:extLst>
      <p:ext uri="{BB962C8B-B14F-4D97-AF65-F5344CB8AC3E}">
        <p14:creationId xmlns:p14="http://schemas.microsoft.com/office/powerpoint/2010/main" val="413435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_Walk-in">
    <p:bg bwMode="gray">
      <p:bgPr>
        <a:solidFill>
          <a:srgbClr val="1E1E1E"/>
        </a:solidFill>
        <a:effectLst/>
      </p:bgPr>
    </p:bg>
    <p:spTree>
      <p:nvGrpSpPr>
        <p:cNvPr id="1" name=""/>
        <p:cNvGrpSpPr/>
        <p:nvPr/>
      </p:nvGrpSpPr>
      <p:grpSpPr>
        <a:xfrm>
          <a:off x="0" y="0"/>
          <a:ext cx="0" cy="0"/>
          <a:chOff x="0" y="0"/>
          <a:chExt cx="0" cy="0"/>
        </a:xfrm>
      </p:grpSpPr>
      <p:sp>
        <p:nvSpPr>
          <p:cNvPr id="26" name="TextBox 25" descr="New">
            <a:extLst>
              <a:ext uri="{FF2B5EF4-FFF2-40B4-BE49-F238E27FC236}">
                <a16:creationId xmlns:a16="http://schemas.microsoft.com/office/drawing/2014/main" id="{3B32E75B-1CB2-0804-EC34-00B82195DE9D}"/>
              </a:ext>
            </a:extLst>
          </p:cNvPr>
          <p:cNvSpPr txBox="1"/>
          <p:nvPr userDrawn="1"/>
        </p:nvSpPr>
        <p:spPr>
          <a:xfrm>
            <a:off x="2366839" y="888942"/>
            <a:ext cx="7458323" cy="599900"/>
          </a:xfrm>
          <a:prstGeom prst="roundRect">
            <a:avLst>
              <a:gd name="adj" fmla="val 50000"/>
            </a:avLst>
          </a:prstGeom>
          <a:gradFill flip="none" rotWithShape="1">
            <a:gsLst>
              <a:gs pos="0">
                <a:srgbClr val="B044BC"/>
              </a:gs>
              <a:gs pos="100000">
                <a:srgbClr val="FE5B3D"/>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0" cap="none" spc="0" normalizeH="0" baseline="0" noProof="0" dirty="0">
                <a:ln w="3175">
                  <a:noFill/>
                </a:ln>
                <a:solidFill>
                  <a:prstClr val="white"/>
                </a:solidFill>
                <a:effectLst/>
                <a:uLnTx/>
                <a:uFillTx/>
                <a:latin typeface="Segoe UI Semibold" panose="020B0702040204020203" pitchFamily="34" charset="0"/>
                <a:ea typeface="+mn-ea"/>
                <a:cs typeface="Segoe UI Semibold" panose="020B0702040204020203" pitchFamily="34" charset="0"/>
              </a:rPr>
              <a:t>GitHub</a:t>
            </a:r>
            <a:r>
              <a:rPr kumimoji="0" lang="en-US" sz="32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sz="3200" b="1" i="0" u="none" strike="noStrike" kern="0" cap="none" spc="0" normalizeH="0" baseline="0" noProof="0" dirty="0">
                <a:ln w="3175">
                  <a:noFill/>
                </a:ln>
                <a:solidFill>
                  <a:prstClr val="white"/>
                </a:solidFill>
                <a:effectLst/>
                <a:uLnTx/>
                <a:uFillTx/>
                <a:latin typeface="Segoe UI Semibold" panose="020B0702040204020203" pitchFamily="34" charset="0"/>
                <a:ea typeface="+mn-ea"/>
                <a:cs typeface="Segoe UI Semibold" panose="020B0702040204020203" pitchFamily="34" charset="0"/>
              </a:rPr>
              <a:t>Copilot Global Bootcamp </a:t>
            </a:r>
            <a:r>
              <a:rPr kumimoji="0" lang="en-US" sz="3200" b="1" i="0" u="none" strike="noStrike" kern="0" cap="none" spc="0" normalizeH="0" baseline="0" noProof="0" dirty="0">
                <a:ln w="3175">
                  <a:noFill/>
                </a:ln>
                <a:solidFill>
                  <a:srgbClr val="FFB900"/>
                </a:solidFill>
                <a:effectLst/>
                <a:uLnTx/>
                <a:uFillTx/>
                <a:latin typeface="Segoe UI Semibold" panose="020B0702040204020203" pitchFamily="34" charset="0"/>
                <a:ea typeface="+mn-ea"/>
                <a:cs typeface="Segoe UI Semibold" panose="020B0702040204020203" pitchFamily="34" charset="0"/>
              </a:rPr>
              <a:t>😻</a:t>
            </a:r>
          </a:p>
        </p:txBody>
      </p:sp>
      <p:sp>
        <p:nvSpPr>
          <p:cNvPr id="6" name="Google Shape;26;p88">
            <a:extLst>
              <a:ext uri="{FF2B5EF4-FFF2-40B4-BE49-F238E27FC236}">
                <a16:creationId xmlns:a16="http://schemas.microsoft.com/office/drawing/2014/main" id="{210CA2E0-6D63-33F7-2265-3E66C7D2D8AA}"/>
              </a:ext>
            </a:extLst>
          </p:cNvPr>
          <p:cNvSpPr/>
          <p:nvPr userDrawn="1"/>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Tree>
    <p:extLst>
      <p:ext uri="{BB962C8B-B14F-4D97-AF65-F5344CB8AC3E}">
        <p14:creationId xmlns:p14="http://schemas.microsoft.com/office/powerpoint/2010/main" val="3396246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BD729-8E6A-4579-EE69-CC48745D64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8FE5AF-3D13-30FC-D5E4-9739C4F91C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039426-6B63-67B0-1913-4EF6A2C5D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62605-0411-744A-38A6-83D5A232962E}"/>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6" name="Footer Placeholder 5">
            <a:extLst>
              <a:ext uri="{FF2B5EF4-FFF2-40B4-BE49-F238E27FC236}">
                <a16:creationId xmlns:a16="http://schemas.microsoft.com/office/drawing/2014/main" id="{832C5227-27FA-2ED5-8DCC-CDC72C166B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7006C8-9B08-DE04-103B-F1E311CC4D48}"/>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2374746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6739-35F9-DDA9-268B-1176037298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5A6CCC-6041-13FD-D476-963AC31E2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9F4423-1404-60EE-0FFD-76A3DC49E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DC2CD5-E2CD-25FA-1EA5-4FA65A6E9776}"/>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6" name="Footer Placeholder 5">
            <a:extLst>
              <a:ext uri="{FF2B5EF4-FFF2-40B4-BE49-F238E27FC236}">
                <a16:creationId xmlns:a16="http://schemas.microsoft.com/office/drawing/2014/main" id="{F342B9C9-AF50-CDE7-E83E-1111CCC864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9DA8D4-6DAE-54FD-EB7B-6C247B3731DE}"/>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3015478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18119-E249-AC40-ACB8-F6A86CBF4A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67BB07-A9E1-58B0-1C9B-FCBFB5B1BF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080B2-2199-DC99-4EF5-F01FDAB7F057}"/>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5" name="Footer Placeholder 4">
            <a:extLst>
              <a:ext uri="{FF2B5EF4-FFF2-40B4-BE49-F238E27FC236}">
                <a16:creationId xmlns:a16="http://schemas.microsoft.com/office/drawing/2014/main" id="{865C70A0-2E1A-9A11-B354-A6B2F3EBF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5B21D-D524-DE2B-B506-2E3E9CBD92D8}"/>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3619540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CC41C72-3A62-7EC1-0F8D-BEF3F5ACA0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5FEBA9-C717-4D56-9605-B4B91B6ED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0BCB35-803F-CADB-253B-7E3BE8B9589B}"/>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5" name="Footer Placeholder 4">
            <a:extLst>
              <a:ext uri="{FF2B5EF4-FFF2-40B4-BE49-F238E27FC236}">
                <a16:creationId xmlns:a16="http://schemas.microsoft.com/office/drawing/2014/main" id="{486C0404-B75F-F1AF-5E6F-51A905EA74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A6D7E-D890-E813-BCA6-9CBAEA5CE487}"/>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663840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p:bg bwMode="gray">
      <p:bgPr>
        <a:solidFill>
          <a:srgbClr val="1E1E1E"/>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ED31BFDF-5AA4-2484-5831-A2434F4E906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5000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rotWithShape="1">
          <a:blip r:embed="rId2"/>
          <a:srcRect r="19824"/>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Tree>
    <p:extLst>
      <p:ext uri="{BB962C8B-B14F-4D97-AF65-F5344CB8AC3E}">
        <p14:creationId xmlns:p14="http://schemas.microsoft.com/office/powerpoint/2010/main" val="195219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_1-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BDAB8950-CE1F-05A6-2114-49B53E68C30F}"/>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CAC2502E-5D9F-F851-3464-EDB3AAD612FA}"/>
              </a:ext>
            </a:extLst>
          </p:cNvPr>
          <p:cNvSpPr>
            <a:spLocks noGrp="1"/>
          </p:cNvSpPr>
          <p:nvPr>
            <p:ph type="body" sz="quarter" idx="15"/>
          </p:nvPr>
        </p:nvSpPr>
        <p:spPr>
          <a:xfrm>
            <a:off x="586389" y="1818177"/>
            <a:ext cx="5033361" cy="280782"/>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sz="1800">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715384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guide id="40"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Agenda_2-column">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cxnSp>
        <p:nvCxnSpPr>
          <p:cNvPr id="4" name="Straight Connector 3">
            <a:extLst>
              <a:ext uri="{FF2B5EF4-FFF2-40B4-BE49-F238E27FC236}">
                <a16:creationId xmlns:a16="http://schemas.microsoft.com/office/drawing/2014/main" id="{F340DCC4-9FA9-09C4-BB96-6B9979AA256C}"/>
              </a:ext>
              <a:ext uri="{C183D7F6-B498-43B3-948B-1728B52AA6E4}">
                <adec:decorative xmlns:adec="http://schemas.microsoft.com/office/drawing/2017/decorative" val="1"/>
              </a:ext>
            </a:extLst>
          </p:cNvPr>
          <p:cNvCxnSpPr>
            <a:cxnSpLocks/>
          </p:cNvCxnSpPr>
          <p:nvPr userDrawn="1"/>
        </p:nvCxnSpPr>
        <p:spPr>
          <a:xfrm>
            <a:off x="585216" y="1289050"/>
            <a:ext cx="3182112" cy="0"/>
          </a:xfrm>
          <a:prstGeom prst="line">
            <a:avLst/>
          </a:prstGeom>
          <a:ln w="76200" cap="rnd">
            <a:gradFill>
              <a:gsLst>
                <a:gs pos="0">
                  <a:schemeClr val="accent3"/>
                </a:gs>
                <a:gs pos="97531">
                  <a:srgbClr val="8DC8E8"/>
                </a:gs>
                <a:gs pos="48000">
                  <a:schemeClr val="accent2"/>
                </a:gs>
                <a:gs pos="22000">
                  <a:srgbClr val="F4364C"/>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3">
            <a:extLst>
              <a:ext uri="{FF2B5EF4-FFF2-40B4-BE49-F238E27FC236}">
                <a16:creationId xmlns:a16="http://schemas.microsoft.com/office/drawing/2014/main" id="{4D82F77F-F413-CFB2-A490-42936771DAD7}"/>
              </a:ext>
            </a:extLst>
          </p:cNvPr>
          <p:cNvSpPr>
            <a:spLocks noGrp="1"/>
          </p:cNvSpPr>
          <p:nvPr>
            <p:ph type="body" sz="quarter" idx="17"/>
          </p:nvPr>
        </p:nvSpPr>
        <p:spPr>
          <a:xfrm>
            <a:off x="586389"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6" name="Text Placeholder 3">
            <a:extLst>
              <a:ext uri="{FF2B5EF4-FFF2-40B4-BE49-F238E27FC236}">
                <a16:creationId xmlns:a16="http://schemas.microsoft.com/office/drawing/2014/main" id="{6F9FBD2C-38D6-C1BF-620A-300B1F4C5CF2}"/>
              </a:ext>
            </a:extLst>
          </p:cNvPr>
          <p:cNvSpPr>
            <a:spLocks noGrp="1"/>
          </p:cNvSpPr>
          <p:nvPr>
            <p:ph type="body" sz="quarter" idx="18"/>
          </p:nvPr>
        </p:nvSpPr>
        <p:spPr>
          <a:xfrm>
            <a:off x="6891338" y="1818177"/>
            <a:ext cx="4719695" cy="249620"/>
          </a:xfrm>
          <a:prstGeom prst="rect">
            <a:avLst/>
          </a:prstGeom>
        </p:spPr>
        <p:txBody>
          <a:bodyPr wrap="square">
            <a:spAutoFit/>
          </a:bodyPr>
          <a:lstStyle>
            <a:lvl1pPr marL="137160" indent="-137160">
              <a:lnSpc>
                <a:spcPct val="110000"/>
              </a:lnSpc>
              <a:spcBef>
                <a:spcPts val="0"/>
              </a:spcBef>
              <a:spcAft>
                <a:spcPts val="1200"/>
              </a:spcAft>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97751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esenter-BIo">
    <p:bg>
      <p:bgPr>
        <a:solidFill>
          <a:srgbClr val="E8E6DF"/>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AA94852-62BE-D975-5820-B3227B110B53}"/>
              </a:ext>
            </a:extLst>
          </p:cNvPr>
          <p:cNvSpPr/>
          <p:nvPr userDrawn="1"/>
        </p:nvSpPr>
        <p:spPr bwMode="auto">
          <a:xfrm>
            <a:off x="1" y="0"/>
            <a:ext cx="7036066" cy="6858000"/>
          </a:xfrm>
          <a:prstGeom prst="rect">
            <a:avLst/>
          </a:prstGeom>
          <a:solidFill>
            <a:srgbClr val="F4F3F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5749038"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63B5AFD-1A0C-9C6A-B579-7F4B7918234D}"/>
              </a:ext>
            </a:extLst>
          </p:cNvPr>
          <p:cNvSpPr>
            <a:spLocks noGrp="1"/>
          </p:cNvSpPr>
          <p:nvPr>
            <p:ph type="pic" sz="quarter" idx="19"/>
          </p:nvPr>
        </p:nvSpPr>
        <p:spPr bwMode="ltGray">
          <a:xfrm>
            <a:off x="7554590"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78B296A1-E2FF-6AD0-056E-6FFA0EA08B6A}"/>
              </a:ext>
            </a:extLst>
          </p:cNvPr>
          <p:cNvSpPr>
            <a:spLocks noGrp="1"/>
          </p:cNvSpPr>
          <p:nvPr>
            <p:ph type="pic" sz="quarter" idx="30"/>
          </p:nvPr>
        </p:nvSpPr>
        <p:spPr bwMode="ltGray">
          <a:xfrm>
            <a:off x="10568728"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58F4ACC-A223-94FA-AF57-8B62501B059F}"/>
              </a:ext>
            </a:extLst>
          </p:cNvPr>
          <p:cNvSpPr>
            <a:spLocks noGrp="1"/>
          </p:cNvSpPr>
          <p:nvPr>
            <p:ph type="pic" sz="quarter" idx="31"/>
          </p:nvPr>
        </p:nvSpPr>
        <p:spPr bwMode="ltGray">
          <a:xfrm>
            <a:off x="9061659" y="3833734"/>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88133D48-744E-F029-079E-2E16C2809895}"/>
              </a:ext>
            </a:extLst>
          </p:cNvPr>
          <p:cNvSpPr>
            <a:spLocks noGrp="1"/>
          </p:cNvSpPr>
          <p:nvPr>
            <p:ph type="pic" sz="quarter" idx="32"/>
          </p:nvPr>
        </p:nvSpPr>
        <p:spPr bwMode="ltGray">
          <a:xfrm>
            <a:off x="7554590"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09D3DDE-EAFB-B57D-9147-8827F7743E1A}"/>
              </a:ext>
            </a:extLst>
          </p:cNvPr>
          <p:cNvSpPr>
            <a:spLocks noGrp="1"/>
          </p:cNvSpPr>
          <p:nvPr>
            <p:ph type="pic" sz="quarter" idx="33"/>
          </p:nvPr>
        </p:nvSpPr>
        <p:spPr bwMode="ltGray">
          <a:xfrm>
            <a:off x="10568728"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DFDB12BE-8B16-4DC3-C014-945C54E8CD7D}"/>
              </a:ext>
            </a:extLst>
          </p:cNvPr>
          <p:cNvSpPr>
            <a:spLocks noGrp="1"/>
          </p:cNvSpPr>
          <p:nvPr>
            <p:ph type="pic" sz="quarter" idx="34"/>
          </p:nvPr>
        </p:nvSpPr>
        <p:spPr bwMode="ltGray">
          <a:xfrm>
            <a:off x="9061659" y="5199190"/>
            <a:ext cx="1069848" cy="1069848"/>
          </a:xfrm>
          <a:prstGeom prst="rect">
            <a:avLst/>
          </a:prstGeom>
          <a:solidFill>
            <a:srgbClr val="F4F4F7"/>
          </a:solidFill>
        </p:spPr>
        <p:txBody>
          <a:bodyPr lIns="0" tIns="0" rIns="0" bIns="0" anchor="ctr" anchorCtr="0">
            <a:noAutofit/>
          </a:bodyPr>
          <a:lstStyle>
            <a:lvl1pPr marL="0" indent="0" algn="ctr">
              <a:lnSpc>
                <a:spcPct val="100000"/>
              </a:lnSpc>
              <a:buNone/>
              <a:defRPr sz="900" b="1">
                <a:solidFill>
                  <a:srgbClr val="000000"/>
                </a:solidFill>
                <a:latin typeface="+mn-lt"/>
                <a:cs typeface="Segoe UI" panose="020B0502040204020203" pitchFamily="34" charset="0"/>
              </a:defRPr>
            </a:lvl1pPr>
          </a:lstStyle>
          <a:p>
            <a:r>
              <a:rPr lang="en-US"/>
              <a:t>Click icon to add picture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50375802-7BB3-7A20-1210-E5FEEE1A56F8}"/>
              </a:ext>
            </a:extLst>
          </p:cNvPr>
          <p:cNvSpPr>
            <a:spLocks noGrp="1"/>
          </p:cNvSpPr>
          <p:nvPr>
            <p:ph type="pic" sz="quarter" idx="14" hasCustomPrompt="1"/>
          </p:nvPr>
        </p:nvSpPr>
        <p:spPr bwMode="ltGray">
          <a:xfrm>
            <a:off x="8165231" y="457200"/>
            <a:ext cx="2849035" cy="2874212"/>
          </a:xfrm>
          <a:prstGeom prst="roundRect">
            <a:avLst>
              <a:gd name="adj" fmla="val 21738"/>
            </a:avLst>
          </a:prstGeom>
          <a:blipFill>
            <a:blip r:embed="rId2"/>
            <a:stretch>
              <a:fillRect/>
            </a:stretch>
          </a:blipFill>
          <a:effectLst>
            <a:outerShdw blurRad="314198" dist="111760" dir="8040000" algn="ctr" rotWithShape="0">
              <a:schemeClr val="tx1">
                <a:alpha val="22000"/>
              </a:schemeClr>
            </a:outerShdw>
          </a:effectLst>
        </p:spPr>
        <p:txBody>
          <a:bodyPr lIns="0" tIns="0" rIns="0" bIns="1005840" anchor="ctr" anchorCtr="0">
            <a:noAutofit/>
          </a:bodyPr>
          <a:lstStyle>
            <a:lvl1pPr marL="0" indent="0" algn="ctr">
              <a:lnSpc>
                <a:spcPct val="100000"/>
              </a:lnSpc>
              <a:buNone/>
              <a:defRPr sz="640" b="1">
                <a:solidFill>
                  <a:srgbClr val="000000"/>
                </a:solidFill>
                <a:latin typeface="+mn-lt"/>
                <a:cs typeface="Segoe UI" panose="020B0502040204020203" pitchFamily="34" charset="0"/>
              </a:defRPr>
            </a:lvl1pPr>
          </a:lstStyle>
          <a:p>
            <a:r>
              <a:rPr lang="en-US"/>
              <a:t>Click icon to </a:t>
            </a:r>
            <a:br>
              <a:rPr lang="en-US"/>
            </a:br>
            <a:r>
              <a:rPr lang="en-US"/>
              <a:t>add your picture here</a:t>
            </a:r>
          </a:p>
        </p:txBody>
      </p:sp>
    </p:spTree>
    <p:extLst>
      <p:ext uri="{BB962C8B-B14F-4D97-AF65-F5344CB8AC3E}">
        <p14:creationId xmlns:p14="http://schemas.microsoft.com/office/powerpoint/2010/main" val="40766482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 page_Big headline_Learn">
    <p:bg>
      <p:bgPr>
        <a:solidFill>
          <a:srgbClr val="E8E6D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361096-DA6C-ED52-FA05-5031C6CAB2F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90" y="4278313"/>
            <a:ext cx="471268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10" y="4278313"/>
            <a:ext cx="376595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996761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Walk-in">
    <p:bg bwMode="gray">
      <p:bgPr>
        <a:solidFill>
          <a:srgbClr val="1E1E1E"/>
        </a:solidFill>
        <a:effectLst/>
      </p:bgPr>
    </p:bg>
    <p:spTree>
      <p:nvGrpSpPr>
        <p:cNvPr id="1" name=""/>
        <p:cNvGrpSpPr/>
        <p:nvPr/>
      </p:nvGrpSpPr>
      <p:grpSpPr>
        <a:xfrm>
          <a:off x="0" y="0"/>
          <a:ext cx="0" cy="0"/>
          <a:chOff x="0" y="0"/>
          <a:chExt cx="0" cy="0"/>
        </a:xfrm>
      </p:grpSpPr>
      <p:sp>
        <p:nvSpPr>
          <p:cNvPr id="6" name="Google Shape;26;p88">
            <a:extLst>
              <a:ext uri="{FF2B5EF4-FFF2-40B4-BE49-F238E27FC236}">
                <a16:creationId xmlns:a16="http://schemas.microsoft.com/office/drawing/2014/main" id="{210CA2E0-6D63-33F7-2265-3E66C7D2D8AA}"/>
              </a:ext>
            </a:extLst>
          </p:cNvPr>
          <p:cNvSpPr/>
          <p:nvPr userDrawn="1"/>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Tree>
    <p:extLst>
      <p:ext uri="{BB962C8B-B14F-4D97-AF65-F5344CB8AC3E}">
        <p14:creationId xmlns:p14="http://schemas.microsoft.com/office/powerpoint/2010/main" val="35033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F16CAC6C-E57B-D312-6754-C68FA11C55E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665210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707281"/>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13663165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8189027"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200" y="1594155"/>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4340E81D-820D-EB95-DECF-8E23BA57E5BE}"/>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691757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74C53E4F-2958-0FC0-1745-B9DBECE7AEA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15080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Footer Placeholder 10">
            <a:extLst>
              <a:ext uri="{FF2B5EF4-FFF2-40B4-BE49-F238E27FC236}">
                <a16:creationId xmlns:a16="http://schemas.microsoft.com/office/drawing/2014/main" id="{0B703353-C9ED-0F6F-D7CB-28042BD0536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68896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6" name="Footer Placeholder 10">
            <a:extLst>
              <a:ext uri="{FF2B5EF4-FFF2-40B4-BE49-F238E27FC236}">
                <a16:creationId xmlns:a16="http://schemas.microsoft.com/office/drawing/2014/main" id="{6EDDB5AC-BBCB-7CEB-9BCA-27715FCAD14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421313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422872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column_Text_with Subheads-Ic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407846"/>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099691"/>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3549253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2988">
          <p15:clr>
            <a:srgbClr val="FBAE40"/>
          </p15:clr>
        </p15:guide>
        <p15:guide id="42" pos="5352">
          <p15:clr>
            <a:srgbClr val="FBAE40"/>
          </p15:clr>
        </p15:guide>
        <p15:guide id="43" orient="horz" pos="108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9071169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0" y="1294731"/>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Tree>
    <p:extLst>
      <p:ext uri="{BB962C8B-B14F-4D97-AF65-F5344CB8AC3E}">
        <p14:creationId xmlns:p14="http://schemas.microsoft.com/office/powerpoint/2010/main" val="37998586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0580-95E0-F2C8-1C18-F1B26A0E92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F171BB-0371-52CC-7061-4BDD682887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AB7B0D-597A-29BA-0F9B-607A481F9D6A}"/>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5" name="Footer Placeholder 4">
            <a:extLst>
              <a:ext uri="{FF2B5EF4-FFF2-40B4-BE49-F238E27FC236}">
                <a16:creationId xmlns:a16="http://schemas.microsoft.com/office/drawing/2014/main" id="{F7589787-836B-ACA1-30AD-C802BB6B4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1878A-AAF1-E992-AFAF-DAA12EABEAB8}"/>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2700458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3-column_Text_with Subheads-Icons">
    <p:bg>
      <p:bgRef idx="1001">
        <a:schemeClr val="bg1"/>
      </p:bgRef>
    </p:bg>
    <p:spTree>
      <p:nvGrpSpPr>
        <p:cNvPr id="1" name=""/>
        <p:cNvGrpSpPr/>
        <p:nvPr/>
      </p:nvGrpSpPr>
      <p:grpSpPr>
        <a:xfrm>
          <a:off x="0" y="0"/>
          <a:ext cx="0" cy="0"/>
          <a:chOff x="0" y="0"/>
          <a:chExt cx="0" cy="0"/>
        </a:xfrm>
      </p:grpSpPr>
      <p:cxnSp>
        <p:nvCxnSpPr>
          <p:cNvPr id="5" name="Straight Connector 4" descr="Microsoft Certification renewal process flow">
            <a:extLst>
              <a:ext uri="{FF2B5EF4-FFF2-40B4-BE49-F238E27FC236}">
                <a16:creationId xmlns:a16="http://schemas.microsoft.com/office/drawing/2014/main" id="{ED4FC5EF-0434-AB45-07F5-AAD2BF06D8B8}"/>
              </a:ext>
              <a:ext uri="{C183D7F6-B498-43B3-948B-1728B52AA6E4}">
                <adec:decorative xmlns:adec="http://schemas.microsoft.com/office/drawing/2017/decorative" val="0"/>
              </a:ext>
            </a:extLst>
          </p:cNvPr>
          <p:cNvCxnSpPr>
            <a:cxnSpLocks/>
          </p:cNvCxnSpPr>
          <p:nvPr userDrawn="1"/>
        </p:nvCxnSpPr>
        <p:spPr>
          <a:xfrm>
            <a:off x="1767" y="2042154"/>
            <a:ext cx="12175719" cy="0"/>
          </a:xfrm>
          <a:prstGeom prst="line">
            <a:avLst/>
          </a:prstGeom>
          <a:noFill/>
          <a:ln w="76200" cap="flat">
            <a:gradFill>
              <a:gsLst>
                <a:gs pos="0">
                  <a:srgbClr val="FF5C39"/>
                </a:gs>
                <a:gs pos="54796">
                  <a:srgbClr val="C73ECC"/>
                </a:gs>
                <a:gs pos="100000">
                  <a:srgbClr val="8DC8E8"/>
                </a:gs>
              </a:gsLst>
              <a:lin ang="21399750" scaled="1"/>
            </a:gradFill>
            <a:prstDash val="solid"/>
            <a:miter/>
          </a:ln>
        </p:spPr>
      </p:cxn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2995283"/>
            <a:ext cx="3479071" cy="246221"/>
          </a:xfrm>
          <a:prstGeom prst="rect">
            <a:avLst/>
          </a:prstGeom>
        </p:spPr>
        <p:txBody>
          <a:bodyPr anchor="t"/>
          <a:lstStyle>
            <a:lvl1pPr marL="0" indent="0" algn="ctr">
              <a:spcBef>
                <a:spcPts val="0"/>
              </a:spcBef>
              <a:buNone/>
              <a:defRPr sz="1600">
                <a:solidFill>
                  <a:schemeClr val="tx1"/>
                </a:solidFill>
                <a:latin typeface="+mj-lt"/>
              </a:defRPr>
            </a:lvl1pPr>
          </a:lstStyle>
          <a:p>
            <a:pPr lvl="0"/>
            <a:r>
              <a:rPr lang="en-US"/>
              <a:t>Click to edit Master text styles</a:t>
            </a:r>
          </a:p>
        </p:txBody>
      </p:sp>
      <p:sp>
        <p:nvSpPr>
          <p:cNvPr id="7" name="Footer Placeholder 10">
            <a:extLst>
              <a:ext uri="{FF2B5EF4-FFF2-40B4-BE49-F238E27FC236}">
                <a16:creationId xmlns:a16="http://schemas.microsoft.com/office/drawing/2014/main" id="{B60C4C06-0136-7314-8B24-FE41EFCE149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10" name="Text Placeholder 3">
            <a:extLst>
              <a:ext uri="{FF2B5EF4-FFF2-40B4-BE49-F238E27FC236}">
                <a16:creationId xmlns:a16="http://schemas.microsoft.com/office/drawing/2014/main" id="{244C1821-6346-D755-83F0-EC5D04C1AFA5}"/>
              </a:ext>
            </a:extLst>
          </p:cNvPr>
          <p:cNvSpPr>
            <a:spLocks noGrp="1"/>
          </p:cNvSpPr>
          <p:nvPr>
            <p:ph type="body" sz="quarter" idx="15"/>
          </p:nvPr>
        </p:nvSpPr>
        <p:spPr>
          <a:xfrm>
            <a:off x="586390"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Text Placeholder 3">
            <a:extLst>
              <a:ext uri="{FF2B5EF4-FFF2-40B4-BE49-F238E27FC236}">
                <a16:creationId xmlns:a16="http://schemas.microsoft.com/office/drawing/2014/main" id="{AE8BC1E6-3311-A73F-871A-923C49C012F0}"/>
              </a:ext>
            </a:extLst>
          </p:cNvPr>
          <p:cNvSpPr>
            <a:spLocks noGrp="1"/>
          </p:cNvSpPr>
          <p:nvPr>
            <p:ph type="body" sz="quarter" idx="23"/>
          </p:nvPr>
        </p:nvSpPr>
        <p:spPr>
          <a:xfrm>
            <a:off x="4359737"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Text Placeholder 3">
            <a:extLst>
              <a:ext uri="{FF2B5EF4-FFF2-40B4-BE49-F238E27FC236}">
                <a16:creationId xmlns:a16="http://schemas.microsoft.com/office/drawing/2014/main" id="{888C01D0-23FB-7438-A9BF-8E99080C98BE}"/>
              </a:ext>
            </a:extLst>
          </p:cNvPr>
          <p:cNvSpPr>
            <a:spLocks noGrp="1"/>
          </p:cNvSpPr>
          <p:nvPr>
            <p:ph type="body" sz="quarter" idx="25"/>
          </p:nvPr>
        </p:nvSpPr>
        <p:spPr>
          <a:xfrm>
            <a:off x="8133084" y="3616497"/>
            <a:ext cx="3477611" cy="246221"/>
          </a:xfrm>
          <a:prstGeom prst="rect">
            <a:avLst/>
          </a:prstGeom>
        </p:spPr>
        <p:txBody>
          <a:bodyPr wrap="square">
            <a:spAutoFit/>
          </a:bodyPr>
          <a:lstStyle>
            <a:lvl1pPr marL="0" indent="0" algn="ctr">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4968723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92">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1464">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guide id="40" pos="609">
          <p15:clr>
            <a:srgbClr val="FBAE40"/>
          </p15:clr>
        </p15:guide>
        <p15:guide id="41" pos="3840">
          <p15:clr>
            <a:srgbClr val="FBAE40"/>
          </p15:clr>
        </p15:guide>
        <p15:guide id="42" pos="6216">
          <p15:clr>
            <a:srgbClr val="FBAE40"/>
          </p15:clr>
        </p15:guide>
        <p15:guide id="43" orient="horz" pos="1284">
          <p15:clr>
            <a:srgbClr val="FBAE40"/>
          </p15:clr>
        </p15:guide>
        <p15:guide id="44" pos="3940">
          <p15:clr>
            <a:srgbClr val="FBAE40"/>
          </p15:clr>
        </p15:guide>
        <p15:guide id="45"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D54F7E24-0716-000F-A23E-D45713ECDD7E}"/>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 name="Title 1">
            <a:extLst>
              <a:ext uri="{FF2B5EF4-FFF2-40B4-BE49-F238E27FC236}">
                <a16:creationId xmlns:a16="http://schemas.microsoft.com/office/drawing/2014/main" id="{64830DA7-1CDF-18F6-E151-AAB776959AA8}"/>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BC534918-4E28-3067-DE75-AAF487EA4827}"/>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9706306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67F0464-FA9D-1DC7-827A-17DF799B90E9}"/>
              </a:ext>
            </a:extLst>
          </p:cNvPr>
          <p:cNvSpPr>
            <a:spLocks noGrp="1"/>
          </p:cNvSpPr>
          <p:nvPr>
            <p:ph type="body" sz="quarter" idx="15"/>
          </p:nvPr>
        </p:nvSpPr>
        <p:spPr>
          <a:xfrm>
            <a:off x="586390" y="4978881"/>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51FB34ED-A66E-89F2-95F6-C0038B49554C}"/>
              </a:ext>
            </a:extLst>
          </p:cNvPr>
          <p:cNvSpPr>
            <a:spLocks noGrp="1"/>
          </p:cNvSpPr>
          <p:nvPr>
            <p:ph type="body" sz="quarter" idx="20"/>
          </p:nvPr>
        </p:nvSpPr>
        <p:spPr>
          <a:xfrm>
            <a:off x="6253664" y="4978881"/>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E6FC6DD5-F717-45AB-C65A-E483E17C4FEC}"/>
              </a:ext>
            </a:extLst>
          </p:cNvPr>
          <p:cNvSpPr>
            <a:spLocks noGrp="1"/>
          </p:cNvSpPr>
          <p:nvPr>
            <p:ph type="pic" sz="quarter" idx="21" hasCustomPrompt="1"/>
          </p:nvPr>
        </p:nvSpPr>
        <p:spPr bwMode="ltGray">
          <a:xfrm>
            <a:off x="0" y="0"/>
            <a:ext cx="12192000" cy="45974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6" name="Footer Placeholder 10">
            <a:extLst>
              <a:ext uri="{FF2B5EF4-FFF2-40B4-BE49-F238E27FC236}">
                <a16:creationId xmlns:a16="http://schemas.microsoft.com/office/drawing/2014/main" id="{714A3419-0299-D6E2-EAEC-B759C421A756}"/>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8622020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subheads, and title">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Title 1">
            <a:extLst>
              <a:ext uri="{FF2B5EF4-FFF2-40B4-BE49-F238E27FC236}">
                <a16:creationId xmlns:a16="http://schemas.microsoft.com/office/drawing/2014/main" id="{A1F55E03-DF85-0E93-780C-71A8898D2AD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6624839F-BBCE-45B6-246E-E8C737903DF8}"/>
              </a:ext>
            </a:extLst>
          </p:cNvPr>
          <p:cNvSpPr>
            <a:spLocks noGrp="1"/>
          </p:cNvSpPr>
          <p:nvPr>
            <p:ph type="pic" sz="quarter" idx="21" hasCustomPrompt="1"/>
          </p:nvPr>
        </p:nvSpPr>
        <p:spPr bwMode="ltGray">
          <a:xfrm>
            <a:off x="0" y="1152766"/>
            <a:ext cx="12192000" cy="3444634"/>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A87FC08B-CC69-ED5E-1E89-0FB4958D4A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1031054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subhead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9E0A83-7ED9-6F5C-AEC4-5B98F5388F70}"/>
              </a:ext>
            </a:extLst>
          </p:cNvPr>
          <p:cNvSpPr/>
          <p:nvPr userDrawn="1"/>
        </p:nvSpPr>
        <p:spPr bwMode="auto">
          <a:xfrm>
            <a:off x="0" y="0"/>
            <a:ext cx="12192000" cy="4572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ext Placeholder 11">
            <a:extLst>
              <a:ext uri="{FF2B5EF4-FFF2-40B4-BE49-F238E27FC236}">
                <a16:creationId xmlns:a16="http://schemas.microsoft.com/office/drawing/2014/main" id="{6F456F5C-E654-C0BD-30BA-55CC632F074D}"/>
              </a:ext>
            </a:extLst>
          </p:cNvPr>
          <p:cNvSpPr>
            <a:spLocks noGrp="1"/>
          </p:cNvSpPr>
          <p:nvPr>
            <p:ph type="body" sz="quarter" idx="16"/>
          </p:nvPr>
        </p:nvSpPr>
        <p:spPr>
          <a:xfrm>
            <a:off x="584199" y="4956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3" name="Text Placeholder 3">
            <a:extLst>
              <a:ext uri="{FF2B5EF4-FFF2-40B4-BE49-F238E27FC236}">
                <a16:creationId xmlns:a16="http://schemas.microsoft.com/office/drawing/2014/main" id="{AAE74A98-D9A9-7258-AB00-FA281DFC7D2F}"/>
              </a:ext>
            </a:extLst>
          </p:cNvPr>
          <p:cNvSpPr>
            <a:spLocks noGrp="1"/>
          </p:cNvSpPr>
          <p:nvPr>
            <p:ph type="body" sz="quarter" idx="15"/>
          </p:nvPr>
        </p:nvSpPr>
        <p:spPr>
          <a:xfrm>
            <a:off x="586390" y="5357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Text Placeholder 11">
            <a:extLst>
              <a:ext uri="{FF2B5EF4-FFF2-40B4-BE49-F238E27FC236}">
                <a16:creationId xmlns:a16="http://schemas.microsoft.com/office/drawing/2014/main" id="{6A2D886A-4337-E9FA-7DBB-9D84D80A3A67}"/>
              </a:ext>
            </a:extLst>
          </p:cNvPr>
          <p:cNvSpPr>
            <a:spLocks noGrp="1"/>
          </p:cNvSpPr>
          <p:nvPr>
            <p:ph type="body" sz="quarter" idx="22"/>
          </p:nvPr>
        </p:nvSpPr>
        <p:spPr>
          <a:xfrm>
            <a:off x="6243372" y="4956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41A1665-88FA-58ED-F1C0-48840A180ACD}"/>
              </a:ext>
            </a:extLst>
          </p:cNvPr>
          <p:cNvSpPr>
            <a:spLocks noGrp="1"/>
          </p:cNvSpPr>
          <p:nvPr>
            <p:ph type="body" sz="quarter" idx="33"/>
          </p:nvPr>
        </p:nvSpPr>
        <p:spPr>
          <a:xfrm>
            <a:off x="6252435" y="5357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E7ADEB9F-DC30-5B40-6D59-13194450FB08}"/>
              </a:ext>
            </a:extLst>
          </p:cNvPr>
          <p:cNvSpPr>
            <a:spLocks noGrp="1"/>
          </p:cNvSpPr>
          <p:nvPr>
            <p:ph type="pic" sz="quarter" idx="21" hasCustomPrompt="1"/>
          </p:nvPr>
        </p:nvSpPr>
        <p:spPr bwMode="ltGray">
          <a:xfrm>
            <a:off x="0" y="0"/>
            <a:ext cx="12192000" cy="4572000"/>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0" name="Footer Placeholder 10">
            <a:extLst>
              <a:ext uri="{FF2B5EF4-FFF2-40B4-BE49-F238E27FC236}">
                <a16:creationId xmlns:a16="http://schemas.microsoft.com/office/drawing/2014/main" id="{0ADD2377-43F1-3C9F-D5EF-EBBBA2C54BF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8033561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E84377F5-22E1-9D2A-A0FF-44C6FE95FA8C}"/>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569519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7248356"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6" name="Footer Placeholder 10">
            <a:extLst>
              <a:ext uri="{FF2B5EF4-FFF2-40B4-BE49-F238E27FC236}">
                <a16:creationId xmlns:a16="http://schemas.microsoft.com/office/drawing/2014/main" id="{59737277-FC4D-0B1F-1FD5-5CD35AF445C5}"/>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213428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43561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6" name="Rectangle: Single Corner Rounded 5">
            <a:extLst>
              <a:ext uri="{FF2B5EF4-FFF2-40B4-BE49-F238E27FC236}">
                <a16:creationId xmlns:a16="http://schemas.microsoft.com/office/drawing/2014/main" id="{A02CAEB8-26C8-4DCC-A205-1958858BB2CA}"/>
              </a:ext>
              <a:ext uri="{C183D7F6-B498-43B3-948B-1728B52AA6E4}">
                <adec:decorative xmlns:adec="http://schemas.microsoft.com/office/drawing/2017/decorative" val="1"/>
              </a:ext>
            </a:extLst>
          </p:cNvPr>
          <p:cNvSpPr/>
          <p:nvPr userDrawn="1"/>
        </p:nvSpPr>
        <p:spPr bwMode="auto">
          <a:xfrm>
            <a:off x="-1" y="1913466"/>
            <a:ext cx="3121026" cy="4944533"/>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1">
            <a:extLst>
              <a:ext uri="{FF2B5EF4-FFF2-40B4-BE49-F238E27FC236}">
                <a16:creationId xmlns:a16="http://schemas.microsoft.com/office/drawing/2014/main" id="{5B1C1BF3-6AA8-9E3D-6C13-9D294A95EC9E}"/>
              </a:ext>
            </a:extLst>
          </p:cNvPr>
          <p:cNvSpPr>
            <a:spLocks noGrp="1"/>
          </p:cNvSpPr>
          <p:nvPr>
            <p:ph type="body" sz="quarter" idx="17"/>
          </p:nvPr>
        </p:nvSpPr>
        <p:spPr>
          <a:xfrm>
            <a:off x="4356039" y="1926472"/>
            <a:ext cx="5364224"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CB36A2A5-3D3D-6672-23D6-32211E5333A2}"/>
              </a:ext>
            </a:extLst>
          </p:cNvPr>
          <p:cNvSpPr>
            <a:spLocks noGrp="1"/>
          </p:cNvSpPr>
          <p:nvPr>
            <p:ph type="body" sz="quarter" idx="35"/>
          </p:nvPr>
        </p:nvSpPr>
        <p:spPr>
          <a:xfrm>
            <a:off x="4358229" y="2578100"/>
            <a:ext cx="5361973"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4" name="Text Placeholder 11">
            <a:extLst>
              <a:ext uri="{FF2B5EF4-FFF2-40B4-BE49-F238E27FC236}">
                <a16:creationId xmlns:a16="http://schemas.microsoft.com/office/drawing/2014/main" id="{C4A355BE-EC00-02A7-CF83-86D8F4D79CE5}"/>
              </a:ext>
            </a:extLst>
          </p:cNvPr>
          <p:cNvSpPr>
            <a:spLocks noGrp="1"/>
          </p:cNvSpPr>
          <p:nvPr>
            <p:ph type="body" sz="quarter" idx="34"/>
          </p:nvPr>
        </p:nvSpPr>
        <p:spPr>
          <a:xfrm>
            <a:off x="588263" y="2542117"/>
            <a:ext cx="2027938"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8061468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column_Callout_with Image">
    <p:bg>
      <p:bgRef idx="1001">
        <a:schemeClr val="bg1"/>
      </p:bgRef>
    </p:bg>
    <p:spTree>
      <p:nvGrpSpPr>
        <p:cNvPr id="1" name=""/>
        <p:cNvGrpSpPr/>
        <p:nvPr/>
      </p:nvGrpSpPr>
      <p:grpSpPr>
        <a:xfrm>
          <a:off x="0" y="0"/>
          <a:ext cx="0" cy="0"/>
          <a:chOff x="0" y="0"/>
          <a:chExt cx="0" cy="0"/>
        </a:xfrm>
      </p:grpSpPr>
      <p:sp>
        <p:nvSpPr>
          <p:cNvPr id="7" name="Footer Placeholder 10">
            <a:extLst>
              <a:ext uri="{FF2B5EF4-FFF2-40B4-BE49-F238E27FC236}">
                <a16:creationId xmlns:a16="http://schemas.microsoft.com/office/drawing/2014/main" id="{5E5F3DC3-1739-4680-A88C-C7B8F0E6D388}"/>
              </a:ext>
            </a:extLst>
          </p:cNvPr>
          <p:cNvSpPr>
            <a:spLocks noGrp="1"/>
          </p:cNvSpPr>
          <p:nvPr>
            <p:ph type="ftr" sz="quarter" idx="3"/>
          </p:nvPr>
        </p:nvSpPr>
        <p:spPr>
          <a:xfrm>
            <a:off x="4064000"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064000" y="1292233"/>
            <a:ext cx="7535862" cy="3279768"/>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064000" y="4830309"/>
            <a:ext cx="7535862"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073063" y="5231647"/>
            <a:ext cx="752680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5" name="Rectangle: Single Corner Rounded 4">
            <a:extLst>
              <a:ext uri="{FF2B5EF4-FFF2-40B4-BE49-F238E27FC236}">
                <a16:creationId xmlns:a16="http://schemas.microsoft.com/office/drawing/2014/main" id="{F30B2090-3FEF-BD7A-3D1A-F15263CED050}"/>
              </a:ext>
              <a:ext uri="{C183D7F6-B498-43B3-948B-1728B52AA6E4}">
                <adec:decorative xmlns:adec="http://schemas.microsoft.com/office/drawing/2017/decorative" val="1"/>
              </a:ext>
            </a:extLst>
          </p:cNvPr>
          <p:cNvSpPr/>
          <p:nvPr userDrawn="1"/>
        </p:nvSpPr>
        <p:spPr bwMode="auto">
          <a:xfrm>
            <a:off x="-1" y="1292232"/>
            <a:ext cx="3121026" cy="5565768"/>
          </a:xfrm>
          <a:prstGeom prst="round1Rect">
            <a:avLst>
              <a:gd name="adj" fmla="val 6737"/>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11">
            <a:extLst>
              <a:ext uri="{FF2B5EF4-FFF2-40B4-BE49-F238E27FC236}">
                <a16:creationId xmlns:a16="http://schemas.microsoft.com/office/drawing/2014/main" id="{69AA33E8-65E2-5482-066C-B301F74B3FCC}"/>
              </a:ext>
            </a:extLst>
          </p:cNvPr>
          <p:cNvSpPr>
            <a:spLocks noGrp="1"/>
          </p:cNvSpPr>
          <p:nvPr>
            <p:ph type="body" sz="quarter" idx="34"/>
          </p:nvPr>
        </p:nvSpPr>
        <p:spPr>
          <a:xfrm>
            <a:off x="588262" y="2210101"/>
            <a:ext cx="2113253"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666512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Learn Clickdown">
    <p:bg>
      <p:bgPr>
        <a:solidFill>
          <a:srgbClr val="E8E6DF"/>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E890A9B-98DE-E407-1677-225E1CB27E04}"/>
              </a:ext>
              <a:ext uri="{C183D7F6-B498-43B3-948B-1728B52AA6E4}">
                <adec:decorative xmlns:adec="http://schemas.microsoft.com/office/drawing/2017/decorative" val="1"/>
              </a:ext>
            </a:extLst>
          </p:cNvPr>
          <p:cNvSpPr/>
          <p:nvPr userDrawn="1"/>
        </p:nvSpPr>
        <p:spPr bwMode="auto">
          <a:xfrm>
            <a:off x="1887" y="0"/>
            <a:ext cx="6891565"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Top Corners Rounded 1">
            <a:extLst>
              <a:ext uri="{FF2B5EF4-FFF2-40B4-BE49-F238E27FC236}">
                <a16:creationId xmlns:a16="http://schemas.microsoft.com/office/drawing/2014/main" id="{960FA2C5-0F45-1F96-1312-4AD604060381}"/>
              </a:ext>
              <a:ext uri="{C183D7F6-B498-43B3-948B-1728B52AA6E4}">
                <adec:decorative xmlns:adec="http://schemas.microsoft.com/office/drawing/2017/decorative" val="1"/>
              </a:ext>
            </a:extLst>
          </p:cNvPr>
          <p:cNvSpPr>
            <a:spLocks/>
          </p:cNvSpPr>
          <p:nvPr userDrawn="1"/>
        </p:nvSpPr>
        <p:spPr bwMode="auto">
          <a:xfrm rot="16200000" flipH="1">
            <a:off x="7958667" y="1348398"/>
            <a:ext cx="3793070" cy="4707465"/>
          </a:xfrm>
          <a:prstGeom prst="round2SameRect">
            <a:avLst>
              <a:gd name="adj1" fmla="val 2163"/>
              <a:gd name="adj2" fmla="val 0"/>
            </a:avLst>
          </a:prstGeom>
          <a:solidFill>
            <a:srgbClr val="E8E6DF"/>
          </a:solidFill>
          <a:ln w="6350">
            <a:noFill/>
          </a:ln>
          <a:effectLst>
            <a:outerShdw blurRad="127000" dist="76200" dir="9600000" algn="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none" lIns="274320" tIns="0" rIns="27432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3000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C7858406-DE31-8249-0E02-6D12B1500EB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 r="15210"/>
          <a:stretch/>
        </p:blipFill>
        <p:spPr>
          <a:xfrm>
            <a:off x="7458887" y="1759165"/>
            <a:ext cx="4737876" cy="3870680"/>
          </a:xfrm>
          <a:prstGeom prst="rect">
            <a:avLst/>
          </a:prstGeom>
          <a:noFill/>
          <a:ln w="38100">
            <a:noFill/>
          </a:ln>
          <a:effectLst/>
        </p:spPr>
      </p:pic>
      <p:sp>
        <p:nvSpPr>
          <p:cNvPr id="4" name="Picture Placeholder" descr="This photo is a 'placeholder' only. Drag or drop your photo here, or click and tap the center to insert a photo.">
            <a:extLst>
              <a:ext uri="{FF2B5EF4-FFF2-40B4-BE49-F238E27FC236}">
                <a16:creationId xmlns:a16="http://schemas.microsoft.com/office/drawing/2014/main" id="{D5402C46-D31C-FDEF-C231-716FBE6417FF}"/>
              </a:ext>
            </a:extLst>
          </p:cNvPr>
          <p:cNvSpPr>
            <a:spLocks noGrp="1"/>
          </p:cNvSpPr>
          <p:nvPr>
            <p:ph type="pic" sz="quarter" idx="20" hasCustomPrompt="1"/>
          </p:nvPr>
        </p:nvSpPr>
        <p:spPr bwMode="ltGray">
          <a:xfrm>
            <a:off x="7724775" y="2041526"/>
            <a:ext cx="4467225" cy="3311524"/>
          </a:xfrm>
          <a:prstGeom prst="rect">
            <a:avLst/>
          </a:prstGeom>
          <a:solidFill>
            <a:srgbClr val="F4F4F7"/>
          </a:solidFill>
          <a:ln>
            <a:noFill/>
          </a:ln>
        </p:spPr>
        <p:txBody>
          <a:bodyPr lIns="914400" tIns="0" rIns="914400" bIns="146304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website screenshot here or click or tap icon below to insert</a:t>
            </a:r>
          </a:p>
          <a:p>
            <a:endParaRPr lang="en-US"/>
          </a:p>
          <a:p>
            <a:endParaRPr lang="en-US"/>
          </a:p>
        </p:txBody>
      </p:sp>
      <p:sp>
        <p:nvSpPr>
          <p:cNvPr id="5" name="Title 1">
            <a:extLst>
              <a:ext uri="{FF2B5EF4-FFF2-40B4-BE49-F238E27FC236}">
                <a16:creationId xmlns:a16="http://schemas.microsoft.com/office/drawing/2014/main" id="{7B5F9DFC-8F86-66C5-68A6-019BCDEDB8C2}"/>
              </a:ext>
            </a:extLst>
          </p:cNvPr>
          <p:cNvSpPr>
            <a:spLocks noGrp="1"/>
          </p:cNvSpPr>
          <p:nvPr>
            <p:ph type="title"/>
          </p:nvPr>
        </p:nvSpPr>
        <p:spPr>
          <a:xfrm>
            <a:off x="588262" y="585216"/>
            <a:ext cx="565220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5FD7D075-9E51-3CE8-5505-AE5C8CAB0439}"/>
              </a:ext>
            </a:extLst>
          </p:cNvPr>
          <p:cNvSpPr>
            <a:spLocks noGrp="1"/>
          </p:cNvSpPr>
          <p:nvPr>
            <p:ph type="body" sz="quarter" idx="16"/>
          </p:nvPr>
        </p:nvSpPr>
        <p:spPr>
          <a:xfrm>
            <a:off x="584199" y="1594155"/>
            <a:ext cx="565457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F4BA9016-5747-B1D1-36DE-145A4E94C4B2}"/>
              </a:ext>
            </a:extLst>
          </p:cNvPr>
          <p:cNvSpPr>
            <a:spLocks noGrp="1"/>
          </p:cNvSpPr>
          <p:nvPr>
            <p:ph type="body" sz="quarter" idx="15"/>
          </p:nvPr>
        </p:nvSpPr>
        <p:spPr>
          <a:xfrm>
            <a:off x="586389" y="2085764"/>
            <a:ext cx="565220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Footer Placeholder 10">
            <a:extLst>
              <a:ext uri="{FF2B5EF4-FFF2-40B4-BE49-F238E27FC236}">
                <a16:creationId xmlns:a16="http://schemas.microsoft.com/office/drawing/2014/main" id="{481D8892-E962-43F0-5F5F-08F524F7EAA2}"/>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487837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guide id="31" orient="horz" pos="3600">
          <p15:clr>
            <a:srgbClr val="FBAE40"/>
          </p15:clr>
        </p15:guide>
        <p15:guide id="32" orient="horz" pos="3408">
          <p15:clr>
            <a:srgbClr val="FBAE40"/>
          </p15:clr>
        </p15:guide>
        <p15:guide id="33" pos="1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071FB-5CA1-CBBF-A385-827462DC5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BC0A99-2B60-418F-E87E-35CAF67304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2DEC8-42B7-3F61-4507-27CA0DDA8FA6}"/>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5" name="Footer Placeholder 4">
            <a:extLst>
              <a:ext uri="{FF2B5EF4-FFF2-40B4-BE49-F238E27FC236}">
                <a16:creationId xmlns:a16="http://schemas.microsoft.com/office/drawing/2014/main" id="{5E767A6F-0A38-2BFD-B904-BB2A6467D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18BA9-D9CD-C396-9359-A770487AE936}"/>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30187998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886467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with Head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16356097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with Head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402299365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column contai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771955"/>
            <a:ext cx="8778782"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2263564"/>
            <a:ext cx="87750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27768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Footer Placeholder 10">
            <a:extLst>
              <a:ext uri="{FF2B5EF4-FFF2-40B4-BE49-F238E27FC236}">
                <a16:creationId xmlns:a16="http://schemas.microsoft.com/office/drawing/2014/main" id="{AE09A77D-BE61-2556-4E7D-60B0A94FD88A}"/>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3" name="Rounded Rectangle 3_1">
            <a:extLst>
              <a:ext uri="{FF2B5EF4-FFF2-40B4-BE49-F238E27FC236}">
                <a16:creationId xmlns:a16="http://schemas.microsoft.com/office/drawing/2014/main" id="{E9B8C20E-B8A8-8B4B-E6D5-102814292B16}"/>
              </a:ext>
            </a:extLst>
          </p:cNvPr>
          <p:cNvSpPr/>
          <p:nvPr userDrawn="1"/>
        </p:nvSpPr>
        <p:spPr>
          <a:xfrm>
            <a:off x="588261" y="1292745"/>
            <a:ext cx="10074975" cy="4749970"/>
          </a:xfrm>
          <a:prstGeom prst="roundRect">
            <a:avLst>
              <a:gd name="adj" fmla="val 6113"/>
            </a:avLst>
          </a:prstGeom>
          <a:solidFill>
            <a:schemeClr val="bg1"/>
          </a:solidFill>
          <a:ln>
            <a:noFill/>
          </a:ln>
          <a:effectLst>
            <a:outerShdw blurRad="190500" dist="38100" dir="8100000" sx="101000" sy="101000" algn="tr" rotWithShape="0">
              <a:srgbClr val="CAC5B8">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274320" rIns="274320" bIns="182880" rtlCol="0" anchor="t"/>
          <a:lstStyle/>
          <a:p>
            <a:pPr marL="0" marR="0" lvl="0" indent="0" algn="l" defTabSz="932742" rtl="0" eaLnBrk="1" fontAlgn="auto" latinLnBrk="0" hangingPunct="1">
              <a:lnSpc>
                <a:spcPct val="100000"/>
              </a:lnSpc>
              <a:spcBef>
                <a:spcPct val="200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Text Placeholder 11">
            <a:extLst>
              <a:ext uri="{FF2B5EF4-FFF2-40B4-BE49-F238E27FC236}">
                <a16:creationId xmlns:a16="http://schemas.microsoft.com/office/drawing/2014/main" id="{E5A14A0B-79D6-45AE-7A4C-9DC7D8DBDE0E}"/>
              </a:ext>
            </a:extLst>
          </p:cNvPr>
          <p:cNvSpPr>
            <a:spLocks noGrp="1"/>
          </p:cNvSpPr>
          <p:nvPr>
            <p:ph type="body" sz="quarter" idx="17"/>
          </p:nvPr>
        </p:nvSpPr>
        <p:spPr>
          <a:xfrm>
            <a:off x="1235075" y="1594151"/>
            <a:ext cx="8778782" cy="39997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6" name="Text Placeholder 3">
            <a:extLst>
              <a:ext uri="{FF2B5EF4-FFF2-40B4-BE49-F238E27FC236}">
                <a16:creationId xmlns:a16="http://schemas.microsoft.com/office/drawing/2014/main" id="{E26E60A9-6B1B-0504-9AD9-98C3212D1BE2}"/>
              </a:ext>
            </a:extLst>
          </p:cNvPr>
          <p:cNvSpPr>
            <a:spLocks noGrp="1"/>
          </p:cNvSpPr>
          <p:nvPr>
            <p:ph type="body" sz="quarter" idx="15"/>
          </p:nvPr>
        </p:nvSpPr>
        <p:spPr>
          <a:xfrm>
            <a:off x="1237265" y="1994124"/>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grpSp>
        <p:nvGrpSpPr>
          <p:cNvPr id="7" name="Group 6">
            <a:extLst>
              <a:ext uri="{FF2B5EF4-FFF2-40B4-BE49-F238E27FC236}">
                <a16:creationId xmlns:a16="http://schemas.microsoft.com/office/drawing/2014/main" id="{4AAEF9DE-7B32-1B2A-6337-669A0D5B5567}"/>
              </a:ext>
              <a:ext uri="{C183D7F6-B498-43B3-948B-1728B52AA6E4}">
                <adec:decorative xmlns:adec="http://schemas.microsoft.com/office/drawing/2017/decorative" val="1"/>
              </a:ext>
            </a:extLst>
          </p:cNvPr>
          <p:cNvGrpSpPr/>
          <p:nvPr userDrawn="1"/>
        </p:nvGrpSpPr>
        <p:grpSpPr>
          <a:xfrm>
            <a:off x="10107938" y="893763"/>
            <a:ext cx="1110600" cy="1110600"/>
            <a:chOff x="5540700" y="2116300"/>
            <a:chExt cx="1110600" cy="1110600"/>
          </a:xfrm>
        </p:grpSpPr>
        <p:sp>
          <p:nvSpPr>
            <p:cNvPr id="8" name="Oval 7">
              <a:extLst>
                <a:ext uri="{FF2B5EF4-FFF2-40B4-BE49-F238E27FC236}">
                  <a16:creationId xmlns:a16="http://schemas.microsoft.com/office/drawing/2014/main" id="{BF3C713F-0819-4E66-4E37-3D4AEBB16C45}"/>
                </a:ext>
              </a:extLst>
            </p:cNvPr>
            <p:cNvSpPr/>
            <p:nvPr/>
          </p:nvSpPr>
          <p:spPr>
            <a:xfrm>
              <a:off x="5540700" y="2116300"/>
              <a:ext cx="1110600" cy="1110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66B6D0E4-ABDA-CFF0-8DBA-13CB318211E8}"/>
                </a:ext>
              </a:extLst>
            </p:cNvPr>
            <p:cNvPicPr/>
            <p:nvPr/>
          </p:nvPicPr>
          <p:blipFill>
            <a:blip r:embed="rId2"/>
            <a:srcRect/>
            <a:stretch/>
          </p:blipFill>
          <p:spPr>
            <a:xfrm>
              <a:off x="5749602" y="2325202"/>
              <a:ext cx="692796" cy="692796"/>
            </a:xfrm>
            <a:prstGeom prst="rect">
              <a:avLst/>
            </a:prstGeom>
            <a:noFill/>
          </p:spPr>
        </p:pic>
      </p:grpSp>
      <p:sp>
        <p:nvSpPr>
          <p:cNvPr id="12" name="Text Placeholder 11">
            <a:extLst>
              <a:ext uri="{FF2B5EF4-FFF2-40B4-BE49-F238E27FC236}">
                <a16:creationId xmlns:a16="http://schemas.microsoft.com/office/drawing/2014/main" id="{EA7BF95A-A491-AA6A-78B7-D238998E4354}"/>
              </a:ext>
            </a:extLst>
          </p:cNvPr>
          <p:cNvSpPr>
            <a:spLocks noGrp="1"/>
          </p:cNvSpPr>
          <p:nvPr>
            <p:ph type="body" sz="quarter" idx="20"/>
          </p:nvPr>
        </p:nvSpPr>
        <p:spPr>
          <a:xfrm>
            <a:off x="1235075" y="4492432"/>
            <a:ext cx="8778782" cy="406322"/>
          </a:xfrm>
          <a:prstGeom prst="rect">
            <a:avLst/>
          </a:prstGeom>
        </p:spPr>
        <p:txBody>
          <a:bodyPr anchor="t"/>
          <a:lstStyle>
            <a:lvl1pPr marL="0" indent="0">
              <a:spcBef>
                <a:spcPts val="0"/>
              </a:spcBef>
              <a:buNone/>
              <a:defRPr sz="14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FC885C31-00F8-2C8C-ACC7-B0A21820E6E2}"/>
              </a:ext>
            </a:extLst>
          </p:cNvPr>
          <p:cNvSpPr>
            <a:spLocks noGrp="1"/>
          </p:cNvSpPr>
          <p:nvPr>
            <p:ph type="body" sz="quarter" idx="21"/>
          </p:nvPr>
        </p:nvSpPr>
        <p:spPr>
          <a:xfrm>
            <a:off x="1237265" y="4898755"/>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8" name="Text Placeholder 11">
            <a:extLst>
              <a:ext uri="{FF2B5EF4-FFF2-40B4-BE49-F238E27FC236}">
                <a16:creationId xmlns:a16="http://schemas.microsoft.com/office/drawing/2014/main" id="{C801E9AC-93F9-F06B-9038-5F1AAD2E0D8A}"/>
              </a:ext>
            </a:extLst>
          </p:cNvPr>
          <p:cNvSpPr>
            <a:spLocks noGrp="1"/>
          </p:cNvSpPr>
          <p:nvPr>
            <p:ph type="body" sz="quarter" idx="22"/>
          </p:nvPr>
        </p:nvSpPr>
        <p:spPr>
          <a:xfrm>
            <a:off x="1235075" y="3042690"/>
            <a:ext cx="8778782" cy="406323"/>
          </a:xfrm>
          <a:prstGeom prst="rect">
            <a:avLst/>
          </a:prstGeom>
        </p:spPr>
        <p:txBody>
          <a:bodyPr anchor="t"/>
          <a:lstStyle>
            <a:lvl1pPr marL="0" indent="0">
              <a:spcBef>
                <a:spcPts val="0"/>
              </a:spcBef>
              <a:buNone/>
              <a:defRPr lang="en-US" sz="1400" kern="1200" spc="0" baseline="0" dirty="0" smtClean="0">
                <a:solidFill>
                  <a:schemeClr val="tx1"/>
                </a:solidFill>
                <a:latin typeface="+mj-lt"/>
                <a:ea typeface="+mn-ea"/>
                <a:cs typeface="Segoe UI" panose="020B0502040204020203" pitchFamily="34" charset="0"/>
              </a:defRPr>
            </a:lvl1pPr>
          </a:lstStyle>
          <a:p>
            <a:pPr lvl="0"/>
            <a:r>
              <a:rPr lang="en-US"/>
              <a:t>Click to edit Master text styles</a:t>
            </a:r>
          </a:p>
          <a:p>
            <a:pPr lvl="0"/>
            <a:endParaRPr lang="en-US"/>
          </a:p>
        </p:txBody>
      </p:sp>
      <p:sp>
        <p:nvSpPr>
          <p:cNvPr id="19" name="Text Placeholder 3">
            <a:extLst>
              <a:ext uri="{FF2B5EF4-FFF2-40B4-BE49-F238E27FC236}">
                <a16:creationId xmlns:a16="http://schemas.microsoft.com/office/drawing/2014/main" id="{3EC43E23-35AD-52A6-0DE8-366F8CC32F9A}"/>
              </a:ext>
            </a:extLst>
          </p:cNvPr>
          <p:cNvSpPr>
            <a:spLocks noGrp="1"/>
          </p:cNvSpPr>
          <p:nvPr>
            <p:ph type="body" sz="quarter" idx="23"/>
          </p:nvPr>
        </p:nvSpPr>
        <p:spPr>
          <a:xfrm>
            <a:off x="1237265" y="3449013"/>
            <a:ext cx="8775098" cy="215444"/>
          </a:xfrm>
          <a:prstGeom prst="rect">
            <a:avLst/>
          </a:prstGeom>
        </p:spPr>
        <p:txBody>
          <a:bodyPr wrap="square" lIns="91440">
            <a:spAutoFit/>
          </a:bodyPr>
          <a:lstStyle>
            <a:lvl1pPr marL="137160" indent="-137160">
              <a:buFont typeface="Segoe UI" panose="020B0502040204020203" pitchFamily="34" charset="0"/>
              <a:buChar char="⃣"/>
              <a:defRPr sz="1400">
                <a:solidFill>
                  <a:schemeClr val="tx1"/>
                </a:solidFill>
              </a:defRPr>
            </a:lvl1pPr>
            <a:lvl2pPr marL="265176" indent="-128016">
              <a:buFont typeface="Segoe UI" panose="020B0502040204020203" pitchFamily="34" charset="0"/>
              <a:buChar char="⃣"/>
              <a:defRPr>
                <a:solidFill>
                  <a:schemeClr val="tx1"/>
                </a:solidFill>
              </a:defRPr>
            </a:lvl2pPr>
            <a:lvl3pPr marL="384048" indent="-118872">
              <a:buFont typeface="Segoe UI" panose="020B0502040204020203"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5303634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8">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2">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arningPath1_WmGray">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796286D3-2BE2-274E-2C22-7C5E05965A8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pic>
        <p:nvPicPr>
          <p:cNvPr id="6" name="Graphic 5">
            <a:extLst>
              <a:ext uri="{FF2B5EF4-FFF2-40B4-BE49-F238E27FC236}">
                <a16:creationId xmlns:a16="http://schemas.microsoft.com/office/drawing/2014/main" id="{DF318326-19BB-DD5B-81E3-D6586A45E476}"/>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2827846"/>
            <a:ext cx="12192001" cy="3035200"/>
          </a:xfrm>
          <a:prstGeom prst="rect">
            <a:avLst/>
          </a:prstGeom>
        </p:spPr>
      </p:pic>
    </p:spTree>
    <p:extLst>
      <p:ext uri="{BB962C8B-B14F-4D97-AF65-F5344CB8AC3E}">
        <p14:creationId xmlns:p14="http://schemas.microsoft.com/office/powerpoint/2010/main" val="41392691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26358912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E8E6DF"/>
        </a:solidFill>
        <a:effectLst/>
      </p:bgPr>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3"/>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
        <p:nvSpPr>
          <p:cNvPr id="3" name="Footer Placeholder 10">
            <a:extLst>
              <a:ext uri="{FF2B5EF4-FFF2-40B4-BE49-F238E27FC236}">
                <a16:creationId xmlns:a16="http://schemas.microsoft.com/office/drawing/2014/main" id="{EC3CADB3-1E72-D613-A509-B863360A3F3D}"/>
              </a:ext>
            </a:extLst>
          </p:cNvPr>
          <p:cNvSpPr>
            <a:spLocks noGrp="1"/>
          </p:cNvSpPr>
          <p:nvPr>
            <p:ph type="ftr" sz="quarter" idx="3"/>
          </p:nvPr>
        </p:nvSpPr>
        <p:spPr>
          <a:xfrm>
            <a:off x="7448551" y="6421083"/>
            <a:ext cx="4151312" cy="197976"/>
          </a:xfrm>
          <a:prstGeom prst="rect">
            <a:avLst/>
          </a:prstGeom>
        </p:spPr>
        <p:txBody>
          <a:bodyPr vert="horz" lIns="0" tIns="0" rIns="0" bIns="0" rtlCol="0" anchor="ctr"/>
          <a:lstStyle>
            <a:lvl1pPr marL="0" algn="r"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8" name="Text Placeholder 3">
            <a:extLst>
              <a:ext uri="{FF2B5EF4-FFF2-40B4-BE49-F238E27FC236}">
                <a16:creationId xmlns:a16="http://schemas.microsoft.com/office/drawing/2014/main" id="{642E0005-D466-9A2B-2F72-437D2E7450DA}"/>
              </a:ext>
            </a:extLst>
          </p:cNvPr>
          <p:cNvSpPr txBox="1">
            <a:spLocks/>
          </p:cNvSpPr>
          <p:nvPr userDrawn="1"/>
        </p:nvSpPr>
        <p:spPr>
          <a:xfrm>
            <a:off x="295276" y="770467"/>
            <a:ext cx="11604624" cy="5504921"/>
          </a:xfrm>
          <a:prstGeom prst="rect">
            <a:avLst/>
          </a:prstGeom>
          <a:solidFill>
            <a:srgbClr val="FFFFFF"/>
          </a:solidFill>
        </p:spPr>
        <p:txBody>
          <a:bodyPr vert="horz" lIns="274320" tIns="182880" rIns="182880" bIns="182880" rtlCol="0">
            <a:noAutofit/>
          </a:bodyPr>
          <a:lstStyle>
            <a:lvl1pPr marL="0" indent="0" algn="l" defTabSz="914132" rtl="0" eaLnBrk="1" latinLnBrk="0" hangingPunct="1">
              <a:lnSpc>
                <a:spcPct val="150000"/>
              </a:lnSpc>
              <a:spcBef>
                <a:spcPts val="0"/>
              </a:spcBef>
              <a:spcAft>
                <a:spcPts val="600"/>
              </a:spcAft>
              <a:buClr>
                <a:schemeClr val="bg1"/>
              </a:buClr>
              <a:buSzPct val="120000"/>
              <a:buFontTx/>
              <a:buNone/>
              <a:defRPr lang="en-US" sz="1400" b="0" i="0" kern="1200">
                <a:solidFill>
                  <a:schemeClr val="tx1"/>
                </a:solidFill>
                <a:effectLst/>
                <a:latin typeface="Consolas" panose="020B0609020204030204" pitchFamily="49"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50000"/>
              </a:lnSpc>
              <a:spcBef>
                <a:spcPts val="0"/>
              </a:spcBef>
              <a:spcAft>
                <a:spcPts val="600"/>
              </a:spcAft>
              <a:buClr>
                <a:srgbClr val="E9E9E9"/>
              </a:buClr>
              <a:buSzPct val="120000"/>
              <a:buFontTx/>
              <a:buNone/>
              <a:tabLst/>
              <a:defRPr/>
            </a:pPr>
            <a:endParaRPr kumimoji="0" lang="en-US" sz="1400" b="0" i="0" u="none" strike="noStrike" kern="1200" cap="none" spc="0" normalizeH="0" baseline="0" noProof="0">
              <a:ln>
                <a:noFill/>
              </a:ln>
              <a:solidFill>
                <a:srgbClr val="000000"/>
              </a:solidFill>
              <a:effectLst/>
              <a:uLnTx/>
              <a:uFillTx/>
              <a:latin typeface="Consolas" panose="020B0609020204030204" pitchFamily="49" charset="0"/>
              <a:cs typeface="Segoe UI Semibold" charset="0"/>
            </a:endParaRPr>
          </a:p>
        </p:txBody>
      </p:sp>
      <p:sp>
        <p:nvSpPr>
          <p:cNvPr id="9" name="Text Placeholder 4" descr="This layout should only be used for developer code. The font used is a monospace font which is ideal for showing code.">
            <a:extLst>
              <a:ext uri="{FF2B5EF4-FFF2-40B4-BE49-F238E27FC236}">
                <a16:creationId xmlns:a16="http://schemas.microsoft.com/office/drawing/2014/main" id="{3EC8DAD9-3274-7DD3-8458-A6CF6E36618D}"/>
              </a:ext>
            </a:extLst>
          </p:cNvPr>
          <p:cNvSpPr>
            <a:spLocks noGrp="1"/>
          </p:cNvSpPr>
          <p:nvPr>
            <p:ph type="body" sz="quarter" idx="11" hasCustomPrompt="1"/>
          </p:nvPr>
        </p:nvSpPr>
        <p:spPr>
          <a:xfrm>
            <a:off x="579438" y="1083733"/>
            <a:ext cx="11020425" cy="4885267"/>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527571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right">
    <p:bg>
      <p:bgPr>
        <a:solidFill>
          <a:srgbClr val="E8E6D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DFD107E2-140D-CB86-9FA1-B9481E49E6FE}"/>
              </a:ext>
            </a:extLst>
          </p:cNvPr>
          <p:cNvSpPr>
            <a:spLocks noGrp="1"/>
          </p:cNvSpPr>
          <p:nvPr>
            <p:ph type="title"/>
          </p:nvPr>
        </p:nvSpPr>
        <p:spPr>
          <a:xfrm>
            <a:off x="588262" y="585216"/>
            <a:ext cx="4042761"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3">
            <a:extLst>
              <a:ext uri="{FF2B5EF4-FFF2-40B4-BE49-F238E27FC236}">
                <a16:creationId xmlns:a16="http://schemas.microsoft.com/office/drawing/2014/main" id="{277F5E94-C055-4558-A211-EF7933FCA82F}"/>
              </a:ext>
            </a:extLst>
          </p:cNvPr>
          <p:cNvSpPr>
            <a:spLocks noGrp="1"/>
          </p:cNvSpPr>
          <p:nvPr>
            <p:ph type="body" sz="quarter" idx="15"/>
          </p:nvPr>
        </p:nvSpPr>
        <p:spPr>
          <a:xfrm>
            <a:off x="586389" y="1594155"/>
            <a:ext cx="4042761" cy="726353"/>
          </a:xfrm>
          <a:prstGeom prst="rect">
            <a:avLst/>
          </a:prstGeom>
        </p:spPr>
        <p:txBody>
          <a:bodyPr wrap="square">
            <a:spAutoFit/>
          </a:bodyPr>
          <a:lstStyle>
            <a:lvl1pPr marL="0" indent="0">
              <a:buFont typeface="Arial" panose="020B0604020202020204" pitchFamily="34" charset="0"/>
              <a:buNone/>
              <a:defRPr>
                <a:solidFill>
                  <a:schemeClr val="tx1"/>
                </a:solidFill>
              </a:defRPr>
            </a:lvl1pPr>
            <a:lvl2pPr marL="137160" indent="0">
              <a:buFont typeface="Arial" panose="020B0604020202020204" pitchFamily="34" charset="0"/>
              <a:buNone/>
              <a:defRPr>
                <a:solidFill>
                  <a:schemeClr val="tx1"/>
                </a:solidFill>
              </a:defRPr>
            </a:lvl2pPr>
            <a:lvl3pPr marL="265176" indent="0">
              <a:buFont typeface="Arial" panose="020B0604020202020204" pitchFamily="34" charset="0"/>
              <a:buNone/>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4" descr="This layout should only be used for developer code. The font used is a monospace font which is ideal for showing code.">
            <a:extLst>
              <a:ext uri="{FF2B5EF4-FFF2-40B4-BE49-F238E27FC236}">
                <a16:creationId xmlns:a16="http://schemas.microsoft.com/office/drawing/2014/main" id="{A89B3FAE-417F-41EF-9D05-0D6CAF8EC76C}"/>
              </a:ext>
            </a:extLst>
          </p:cNvPr>
          <p:cNvSpPr>
            <a:spLocks noGrp="1"/>
          </p:cNvSpPr>
          <p:nvPr>
            <p:ph type="body" sz="quarter" idx="11" hasCustomPrompt="1"/>
          </p:nvPr>
        </p:nvSpPr>
        <p:spPr>
          <a:xfrm>
            <a:off x="5800725" y="582613"/>
            <a:ext cx="5799138" cy="5692775"/>
          </a:xfrm>
        </p:spPr>
        <p:txBody>
          <a:bodyPr/>
          <a:lstStyle>
            <a:lvl1pPr marL="0" indent="0">
              <a:buNone/>
              <a:tabLst/>
              <a:defRPr sz="1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6735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E8E6D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10">
            <a:extLst>
              <a:ext uri="{FF2B5EF4-FFF2-40B4-BE49-F238E27FC236}">
                <a16:creationId xmlns:a16="http://schemas.microsoft.com/office/drawing/2014/main" id="{0281408E-274B-89C6-8571-F986E6EE654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602237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C0E84-C20E-800D-54A0-56C63B0D21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F3878CC-7332-F036-8532-0C38AFB800F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6016E3-BEA4-20BF-79C6-4DAB31CB6079}"/>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5" name="Footer Placeholder 4">
            <a:extLst>
              <a:ext uri="{FF2B5EF4-FFF2-40B4-BE49-F238E27FC236}">
                <a16:creationId xmlns:a16="http://schemas.microsoft.com/office/drawing/2014/main" id="{51ABA5CB-E765-9521-7244-538AC0529B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57ADA2-D314-8EF9-7A5F-26985443D5BA}"/>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28969333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25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7" name="Footer Placeholder 10">
            <a:extLst>
              <a:ext uri="{FF2B5EF4-FFF2-40B4-BE49-F238E27FC236}">
                <a16:creationId xmlns:a16="http://schemas.microsoft.com/office/drawing/2014/main" id="{3B2054C5-1258-8F24-CB3E-C0C7AA29451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27956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Closing slide_with Logo">
    <p:bg>
      <p:bgPr>
        <a:solidFill>
          <a:srgbClr val="E8E6DF"/>
        </a:solidFill>
        <a:effectLst/>
      </p:bgPr>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616043"/>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
        <p:nvSpPr>
          <p:cNvPr id="6" name="Text Placeholder 4">
            <a:extLst>
              <a:ext uri="{FF2B5EF4-FFF2-40B4-BE49-F238E27FC236}">
                <a16:creationId xmlns:a16="http://schemas.microsoft.com/office/drawing/2014/main" id="{BD9E8228-6949-BCF9-F825-22D65A43DBCD}"/>
              </a:ext>
            </a:extLst>
          </p:cNvPr>
          <p:cNvSpPr>
            <a:spLocks noGrp="1"/>
          </p:cNvSpPr>
          <p:nvPr>
            <p:ph type="body" sz="quarter" idx="12" hasCustomPrompt="1"/>
          </p:nvPr>
        </p:nvSpPr>
        <p:spPr>
          <a:xfrm>
            <a:off x="585216" y="2080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3"/>
                </a:solidFill>
                <a:effectLst/>
                <a:latin typeface="+mj-lt"/>
                <a:ea typeface="+mn-ea"/>
                <a:cs typeface="Segoe UI" panose="020B0502040204020203" pitchFamily="34" charset="0"/>
              </a:defRPr>
            </a:lvl1pPr>
          </a:lstStyle>
          <a:p>
            <a:pPr lvl="0"/>
            <a:r>
              <a:rPr lang="en-US"/>
              <a:t>Thank you.</a:t>
            </a:r>
          </a:p>
        </p:txBody>
      </p:sp>
      <p:sp>
        <p:nvSpPr>
          <p:cNvPr id="9" name="Text Placeholder 8">
            <a:extLst>
              <a:ext uri="{FF2B5EF4-FFF2-40B4-BE49-F238E27FC236}">
                <a16:creationId xmlns:a16="http://schemas.microsoft.com/office/drawing/2014/main" id="{FCDD9B65-7B9C-E803-654B-692D90202D54}"/>
              </a:ext>
            </a:extLst>
          </p:cNvPr>
          <p:cNvSpPr>
            <a:spLocks noGrp="1"/>
          </p:cNvSpPr>
          <p:nvPr>
            <p:ph type="body" sz="quarter" idx="13"/>
          </p:nvPr>
        </p:nvSpPr>
        <p:spPr>
          <a:xfrm>
            <a:off x="4485640" y="2276475"/>
            <a:ext cx="7114222" cy="1689099"/>
          </a:xfrm>
        </p:spPr>
        <p:txBody>
          <a:bodyPr/>
          <a:lstStyle>
            <a:lvl1pPr marL="0" indent="0" algn="l" defTabSz="457200" rtl="0" eaLnBrk="1" latinLnBrk="0" hangingPunct="1">
              <a:lnSpc>
                <a:spcPct val="100000"/>
              </a:lnSpc>
              <a:spcBef>
                <a:spcPct val="0"/>
              </a:spcBef>
              <a:buNone/>
              <a:defRPr lang="en-US" sz="2000" b="0" kern="1200" cap="none" spc="-50" baseline="0" dirty="0" smtClean="0">
                <a:ln w="3175">
                  <a:noFill/>
                </a:ln>
                <a:solidFill>
                  <a:schemeClr val="tx1"/>
                </a:solidFill>
                <a:effectLst/>
                <a:latin typeface="+mn-lt"/>
                <a:ea typeface="+mn-ea"/>
                <a:cs typeface="Segoe UI" panose="020B0502040204020203" pitchFamily="34" charset="0"/>
              </a:defRPr>
            </a:lvl1pPr>
            <a:lvl2pPr marL="155448" indent="0">
              <a:buNone/>
              <a:defRPr lang="en-US" sz="2000" b="0" kern="1200" cap="none" spc="-50" baseline="0" dirty="0" smtClean="0">
                <a:ln w="3175">
                  <a:noFill/>
                </a:ln>
                <a:solidFill>
                  <a:schemeClr val="bg1"/>
                </a:solidFill>
                <a:effectLst/>
                <a:latin typeface="+mn-lt"/>
                <a:ea typeface="+mn-ea"/>
                <a:cs typeface="Segoe UI" panose="020B0502040204020203" pitchFamily="34" charset="0"/>
              </a:defRPr>
            </a:lvl2pPr>
            <a:lvl3pPr marL="265176" indent="0">
              <a:buNone/>
              <a:defRPr/>
            </a:lvl3pPr>
            <a:lvl4pPr marL="661988" indent="0">
              <a:buNone/>
              <a:defRPr/>
            </a:lvl4pPr>
            <a:lvl5pPr marL="855663" indent="0">
              <a:buNone/>
              <a:defRPr/>
            </a:lvl5pPr>
          </a:lstStyle>
          <a:p>
            <a:pPr lvl="0"/>
            <a:r>
              <a:rPr lang="en-US"/>
              <a:t>Click to edit Master text styles</a:t>
            </a:r>
          </a:p>
        </p:txBody>
      </p:sp>
      <p:sp>
        <p:nvSpPr>
          <p:cNvPr id="7" name="Footer Placeholder 10">
            <a:extLst>
              <a:ext uri="{FF2B5EF4-FFF2-40B4-BE49-F238E27FC236}">
                <a16:creationId xmlns:a16="http://schemas.microsoft.com/office/drawing/2014/main" id="{3D724FF2-BFB6-0799-B9AE-F83BA9177AA3}"/>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Tree>
    <p:extLst>
      <p:ext uri="{BB962C8B-B14F-4D97-AF65-F5344CB8AC3E}">
        <p14:creationId xmlns:p14="http://schemas.microsoft.com/office/powerpoint/2010/main" val="2289387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59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ext option_3 rows">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60" y="1456896"/>
            <a:ext cx="10210404"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60" y="2499114"/>
            <a:ext cx="10210404"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60" y="3545276"/>
            <a:ext cx="10210404"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0">
            <a:extLst>
              <a:ext uri="{FF2B5EF4-FFF2-40B4-BE49-F238E27FC236}">
                <a16:creationId xmlns:a16="http://schemas.microsoft.com/office/drawing/2014/main" id="{98D09561-FD4E-3066-64C2-824D66760B10}"/>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5" name="Title 1">
            <a:extLst>
              <a:ext uri="{FF2B5EF4-FFF2-40B4-BE49-F238E27FC236}">
                <a16:creationId xmlns:a16="http://schemas.microsoft.com/office/drawing/2014/main" id="{AC67A521-F4FD-E8EE-E376-D23CEA345620}"/>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984A61D4-2EBC-3C89-B9B9-A7E3006349EC}"/>
              </a:ext>
              <a:ext uri="{C183D7F6-B498-43B3-948B-1728B52AA6E4}">
                <adec:decorative xmlns:adec="http://schemas.microsoft.com/office/drawing/2017/decorative" val="1"/>
              </a:ext>
            </a:extLst>
          </p:cNvPr>
          <p:cNvCxnSpPr>
            <a:cxnSpLocks/>
          </p:cNvCxnSpPr>
          <p:nvPr userDrawn="1"/>
        </p:nvCxnSpPr>
        <p:spPr>
          <a:xfrm>
            <a:off x="1389695" y="236662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15C7F07-21BA-232C-099C-2DFC70761A21}"/>
              </a:ext>
              <a:ext uri="{C183D7F6-B498-43B3-948B-1728B52AA6E4}">
                <adec:decorative xmlns:adec="http://schemas.microsoft.com/office/drawing/2017/decorative" val="1"/>
              </a:ext>
            </a:extLst>
          </p:cNvPr>
          <p:cNvCxnSpPr>
            <a:cxnSpLocks/>
          </p:cNvCxnSpPr>
          <p:nvPr userDrawn="1"/>
        </p:nvCxnSpPr>
        <p:spPr>
          <a:xfrm>
            <a:off x="1389695" y="3412787"/>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137366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ext option_5 row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389460" y="1456896"/>
            <a:ext cx="10210404"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60" y="2309426"/>
            <a:ext cx="10210404"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60" y="3165232"/>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60" y="4021038"/>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196951" cy="0"/>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60" y="4876845"/>
            <a:ext cx="10210404"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2" name="Footer Placeholder 10">
            <a:extLst>
              <a:ext uri="{FF2B5EF4-FFF2-40B4-BE49-F238E27FC236}">
                <a16:creationId xmlns:a16="http://schemas.microsoft.com/office/drawing/2014/main" id="{91010A63-B7F0-F2E2-B929-AA7970F2846F}"/>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lvl1pPr marL="0" algn="l" defTabSz="914400" rtl="0" eaLnBrk="1" latinLnBrk="0" hangingPunct="1">
              <a:defRPr lang="en-US" sz="1000" kern="1200" dirty="0">
                <a:solidFill>
                  <a:schemeClr val="tx1"/>
                </a:solidFill>
                <a:latin typeface="+mn-lt"/>
                <a:ea typeface="+mn-ea"/>
                <a:cs typeface="+mn-cs"/>
              </a:defRPr>
            </a:lvl1pPr>
            <a:lvl5pPr>
              <a:defRPr lang="en-US" sz="750" kern="100" cap="all" spc="0" baseline="0" dirty="0">
                <a:solidFill>
                  <a:schemeClr val="tx1"/>
                </a:solidFill>
                <a:latin typeface="Arial" panose="020B0604020202020204" pitchFamily="34" charset="0"/>
                <a:ea typeface="+mn-ea"/>
                <a:cs typeface="Arial" panose="020B0604020202020204" pitchFamily="34" charset="0"/>
              </a:defRPr>
            </a:lvl5pPr>
          </a:lstStyle>
          <a:p>
            <a:pPr defTabSz="914367">
              <a:defRPr/>
            </a:pPr>
            <a:r>
              <a:rPr lang="en-US">
                <a:solidFill>
                  <a:srgbClr val="000000"/>
                </a:solidFill>
              </a:rPr>
              <a:t>© Copyright Microsoft Corporation. All rights reserved.</a:t>
            </a:r>
          </a:p>
        </p:txBody>
      </p:sp>
      <p:sp>
        <p:nvSpPr>
          <p:cNvPr id="4" name="Title 1">
            <a:extLst>
              <a:ext uri="{FF2B5EF4-FFF2-40B4-BE49-F238E27FC236}">
                <a16:creationId xmlns:a16="http://schemas.microsoft.com/office/drawing/2014/main" id="{8F826457-AD96-78F4-E9DC-B4CC7DCCED84}"/>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74344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2549358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2786194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46540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957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854092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53446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D6E9-F706-02C7-1AC0-4CFB92482E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6FB4C-18BC-B926-43D1-FC940229400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CE643B-F455-B0AE-5516-8040DC4AF1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C0638D-FDC2-9057-B073-603EE7A2DDC6}"/>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6" name="Footer Placeholder 5">
            <a:extLst>
              <a:ext uri="{FF2B5EF4-FFF2-40B4-BE49-F238E27FC236}">
                <a16:creationId xmlns:a16="http://schemas.microsoft.com/office/drawing/2014/main" id="{4363A035-8A9D-A09B-04B0-2809B65449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24F46A-7C7A-AF5A-AADD-8C100432165D}"/>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3409015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63972568"/>
      </p:ext>
    </p:extLst>
  </p:cSld>
  <p:clrMapOvr>
    <a:masterClrMapping/>
  </p:clrMapOvr>
  <p:transition>
    <p:fade/>
  </p:transition>
  <p:extLst>
    <p:ext uri="{DCECCB84-F9BA-43D5-87BE-67443E8EF086}">
      <p15:sldGuideLst xmlns:p15="http://schemas.microsoft.com/office/powerpoint/2012/main">
        <p15:guide id="1" orient="horz" pos="3432">
          <p15:clr>
            <a:srgbClr val="FBAE40"/>
          </p15:clr>
        </p15:guide>
        <p15:guide id="2" orient="horz" pos="3572">
          <p15:clr>
            <a:srgbClr val="FBAE40"/>
          </p15:clr>
        </p15:guide>
        <p15:guide id="3" orient="horz" pos="328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59388345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458066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63996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3559618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8" y="1457325"/>
            <a:ext cx="5568696" cy="2006600"/>
          </a:xfrm>
          <a:prstGeom prst="rect">
            <a:avLst/>
          </a:prstGeom>
          <a:ln w="19050">
            <a:solidFill>
              <a:schemeClr val="accent4"/>
            </a:solidFill>
          </a:ln>
        </p:spPr>
        <p:txBody>
          <a:bodyPr lIns="182880" tIns="137160" rIns="182880">
            <a:noAutofit/>
          </a:bodyPr>
          <a:lstStyle>
            <a:lvl1pPr>
              <a:defRPr sz="2400" spc="0">
                <a:solidFill>
                  <a:schemeClr val="accent4"/>
                </a:solidFill>
              </a:defRPr>
            </a:lvl1pPr>
            <a:lvl2pPr>
              <a:defRPr sz="2000" spc="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203915" y="1457325"/>
            <a:ext cx="5568696" cy="2006600"/>
          </a:xfrm>
          <a:prstGeom prst="rect">
            <a:avLst/>
          </a:prstGeom>
          <a:ln w="19050">
            <a:solidFill>
              <a:schemeClr val="accent4"/>
            </a:solidFill>
          </a:ln>
        </p:spPr>
        <p:txBody>
          <a:bodyPr lIns="182880" tIns="137160" rIns="182880">
            <a:noAutofit/>
          </a:bodyPr>
          <a:lstStyle>
            <a:lvl1pPr>
              <a:defRPr sz="2400" spc="0">
                <a:solidFill>
                  <a:schemeClr val="accent4"/>
                </a:solidFill>
              </a:defRPr>
            </a:lvl1pPr>
            <a:lvl2pPr>
              <a:defRPr sz="2000" spc="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9412726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588407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3313851"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6195613"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9" name="Text Placeholder 3">
            <a:extLst>
              <a:ext uri="{FF2B5EF4-FFF2-40B4-BE49-F238E27FC236}">
                <a16:creationId xmlns:a16="http://schemas.microsoft.com/office/drawing/2014/main" id="{DA29A740-5E44-49E1-9E50-A960AD67BC26}"/>
              </a:ext>
            </a:extLst>
          </p:cNvPr>
          <p:cNvSpPr>
            <a:spLocks noGrp="1"/>
          </p:cNvSpPr>
          <p:nvPr>
            <p:ph type="body" sz="quarter" idx="19"/>
          </p:nvPr>
        </p:nvSpPr>
        <p:spPr>
          <a:xfrm>
            <a:off x="9077375" y="1994072"/>
            <a:ext cx="2697480" cy="2006600"/>
          </a:xfrm>
          <a:prstGeom prst="rect">
            <a:avLst/>
          </a:prstGeom>
          <a:ln w="19050">
            <a:solidFill>
              <a:schemeClr val="accent4"/>
            </a:solidFill>
          </a:ln>
        </p:spPr>
        <p:txBody>
          <a:bodyPr lIns="182880" tIns="137160" rIns="182880">
            <a:noAutofit/>
          </a:bodyPr>
          <a:lstStyle>
            <a:lvl1pPr>
              <a:defRPr sz="2000" spc="0">
                <a:solidFill>
                  <a:schemeClr val="accent4"/>
                </a:solidFill>
              </a:defRPr>
            </a:lvl1pPr>
            <a:lvl2pPr>
              <a:defRPr sz="1800" spc="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587855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with 2 graphic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2317597" y="2020923"/>
            <a:ext cx="3118104" cy="3118104"/>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6683530" y="2020923"/>
            <a:ext cx="3118104" cy="3118104"/>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
        <p:nvSpPr>
          <p:cNvPr id="10" name="Arc 9">
            <a:extLst>
              <a:ext uri="{FF2B5EF4-FFF2-40B4-BE49-F238E27FC236}">
                <a16:creationId xmlns:a16="http://schemas.microsoft.com/office/drawing/2014/main" id="{38000174-B824-45C8-A3DD-FA9C248DC07B}"/>
              </a:ext>
            </a:extLst>
          </p:cNvPr>
          <p:cNvSpPr/>
          <p:nvPr userDrawn="1"/>
        </p:nvSpPr>
        <p:spPr bwMode="auto">
          <a:xfrm rot="16200000">
            <a:off x="2139289" y="1842616"/>
            <a:ext cx="3474720" cy="3474720"/>
          </a:xfrm>
          <a:prstGeom prst="arc">
            <a:avLst>
              <a:gd name="adj1" fmla="val 16238323"/>
              <a:gd name="adj2" fmla="val 5532017"/>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C7C9E0A9-54CE-4AC3-8B8B-39A6D4CB2AB3}"/>
              </a:ext>
            </a:extLst>
          </p:cNvPr>
          <p:cNvCxnSpPr>
            <a:cxnSpLocks/>
            <a:stCxn id="10" idx="2"/>
          </p:cNvCxnSpPr>
          <p:nvPr userDrawn="1"/>
        </p:nvCxnSpPr>
        <p:spPr>
          <a:xfrm>
            <a:off x="5612728" y="3646678"/>
            <a:ext cx="893906" cy="3348"/>
          </a:xfrm>
          <a:prstGeom prst="line">
            <a:avLst/>
          </a:prstGeom>
          <a:ln w="19050" cap="rnd">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91734F-A97C-43AF-8B36-1989AD614AF9}"/>
              </a:ext>
            </a:extLst>
          </p:cNvPr>
          <p:cNvCxnSpPr>
            <a:cxnSpLocks/>
            <a:endCxn id="10" idx="0"/>
          </p:cNvCxnSpPr>
          <p:nvPr userDrawn="1"/>
        </p:nvCxnSpPr>
        <p:spPr>
          <a:xfrm flipV="1">
            <a:off x="-6856" y="3560609"/>
            <a:ext cx="2146253" cy="0"/>
          </a:xfrm>
          <a:prstGeom prst="line">
            <a:avLst/>
          </a:prstGeom>
          <a:ln w="190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FE49ADB-77B5-47C3-B3DB-6C2DFEE58CD0}"/>
              </a:ext>
            </a:extLst>
          </p:cNvPr>
          <p:cNvCxnSpPr>
            <a:cxnSpLocks/>
          </p:cNvCxnSpPr>
          <p:nvPr userDrawn="1"/>
        </p:nvCxnSpPr>
        <p:spPr>
          <a:xfrm>
            <a:off x="9979941" y="3578225"/>
            <a:ext cx="2205203" cy="0"/>
          </a:xfrm>
          <a:prstGeom prst="line">
            <a:avLst/>
          </a:prstGeom>
          <a:ln w="19050">
            <a:solidFill>
              <a:schemeClr val="accent4"/>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4CD8135-5164-435A-96DF-FEF19BB45A22}"/>
              </a:ext>
            </a:extLst>
          </p:cNvPr>
          <p:cNvSpPr/>
          <p:nvPr userDrawn="1"/>
        </p:nvSpPr>
        <p:spPr bwMode="auto">
          <a:xfrm rot="16200000">
            <a:off x="6506634" y="1842615"/>
            <a:ext cx="3474720" cy="3474720"/>
          </a:xfrm>
          <a:prstGeom prst="arc">
            <a:avLst>
              <a:gd name="adj1" fmla="val 16068134"/>
              <a:gd name="adj2" fmla="val 5381397"/>
            </a:avLst>
          </a:prstGeom>
          <a:noFill/>
          <a:ln w="19050" cap="rnd">
            <a:solidFill>
              <a:schemeClr val="accent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28790056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49963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40AB-A92C-3D46-A149-BCB410A5FA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16A8E7-8FC8-3501-C545-805D56CAD8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29B9BB-0275-1D8C-496A-F9221CADEB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83655D-24C8-9F43-25C6-A495D158AF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6D2891-E6CB-C06A-FCA1-ACB591BD21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D8D0953-EF40-F3F7-9D43-A1EFA1D8034D}"/>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8" name="Footer Placeholder 7">
            <a:extLst>
              <a:ext uri="{FF2B5EF4-FFF2-40B4-BE49-F238E27FC236}">
                <a16:creationId xmlns:a16="http://schemas.microsoft.com/office/drawing/2014/main" id="{F5F15508-AE99-FE41-3C41-E085B3E293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CD447ED-FB12-4273-6B07-DBE62D57224D}"/>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88347070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9934890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03724047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912315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earn_screenshot">
    <p:bg>
      <p:bgPr>
        <a:solidFill>
          <a:schemeClr val="bg1"/>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5" y="418151"/>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90"/>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1" y="1922804"/>
            <a:ext cx="4630007"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2" indent="0">
              <a:buNone/>
              <a:defRPr/>
            </a:lvl2pPr>
            <a:lvl3pPr marL="448182" indent="0">
              <a:buNone/>
              <a:defRPr/>
            </a:lvl3pPr>
            <a:lvl4pPr marL="672274" indent="0">
              <a:buNone/>
              <a:defRPr/>
            </a:lvl4pPr>
            <a:lvl5pPr marL="896364"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Tree>
    <p:extLst>
      <p:ext uri="{BB962C8B-B14F-4D97-AF65-F5344CB8AC3E}">
        <p14:creationId xmlns:p14="http://schemas.microsoft.com/office/powerpoint/2010/main" val="210180035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learn_screenshot">
    <p:bg>
      <p:bgPr>
        <a:solidFill>
          <a:schemeClr val="bg1"/>
        </a:solidFill>
        <a:effectLst/>
      </p:bgPr>
    </p:bg>
    <p:spTree>
      <p:nvGrpSpPr>
        <p:cNvPr id="1" name=""/>
        <p:cNvGrpSpPr/>
        <p:nvPr/>
      </p:nvGrpSpPr>
      <p:grpSpPr>
        <a:xfrm>
          <a:off x="0" y="0"/>
          <a:ext cx="0" cy="0"/>
          <a:chOff x="0" y="0"/>
          <a:chExt cx="0" cy="0"/>
        </a:xfrm>
      </p:grpSpPr>
      <p:pic>
        <p:nvPicPr>
          <p:cNvPr id="11" name="DeviceBorder">
            <a:extLst>
              <a:ext uri="{FF2B5EF4-FFF2-40B4-BE49-F238E27FC236}">
                <a16:creationId xmlns:a16="http://schemas.microsoft.com/office/drawing/2014/main" id="{C4B95F29-56C3-4C85-A12B-0B0BE769E70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44775" y="418151"/>
            <a:ext cx="7747227" cy="6439851"/>
          </a:xfrm>
          <a:prstGeom prst="rect">
            <a:avLst/>
          </a:prstGeom>
        </p:spPr>
      </p:pic>
      <p:sp>
        <p:nvSpPr>
          <p:cNvPr id="12" name="Screenshot">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90"/>
            <a:ext cx="7589520"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4" name="Subtitle"/>
          <p:cNvSpPr>
            <a:spLocks noGrp="1"/>
          </p:cNvSpPr>
          <p:nvPr>
            <p:ph type="body" sz="quarter" idx="10" hasCustomPrompt="1"/>
          </p:nvPr>
        </p:nvSpPr>
        <p:spPr>
          <a:xfrm>
            <a:off x="584201" y="1922804"/>
            <a:ext cx="4630007" cy="307777"/>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2" indent="0">
              <a:buNone/>
              <a:defRPr/>
            </a:lvl2pPr>
            <a:lvl3pPr marL="448182" indent="0">
              <a:buNone/>
              <a:defRPr/>
            </a:lvl3pPr>
            <a:lvl4pPr marL="672274" indent="0">
              <a:buNone/>
              <a:defRPr/>
            </a:lvl4pPr>
            <a:lvl5pPr marL="896364" indent="0">
              <a:buNone/>
              <a:defRPr/>
            </a:lvl5pPr>
          </a:lstStyle>
          <a:p>
            <a:pPr algn="l"/>
            <a:r>
              <a:rPr lang="en-US" sz="2000" b="1">
                <a:gradFill>
                  <a:gsLst>
                    <a:gs pos="56000">
                      <a:srgbClr val="8661C5"/>
                    </a:gs>
                    <a:gs pos="0">
                      <a:srgbClr val="0078D4"/>
                    </a:gs>
                  </a:gsLst>
                  <a:lin ang="3600000" scaled="0"/>
                </a:gradFill>
                <a:latin typeface="Segoe UI Bold" panose="020B0802040204020203" pitchFamily="34" charset="0"/>
                <a:cs typeface="Segoe UI Bold" panose="020B0802040204020203" pitchFamily="34" charset="0"/>
              </a:rPr>
              <a:t>Subtitle</a:t>
            </a:r>
          </a:p>
        </p:txBody>
      </p:sp>
    </p:spTree>
    <p:extLst>
      <p:ext uri="{BB962C8B-B14F-4D97-AF65-F5344CB8AC3E}">
        <p14:creationId xmlns:p14="http://schemas.microsoft.com/office/powerpoint/2010/main" val="163932016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IntroSlide_1">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2B591685-2616-1AF4-32BF-5FDF1D42F8AB}"/>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12351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_layout">
    <p:bg>
      <p:bgPr>
        <a:solidFill>
          <a:schemeClr val="bg1"/>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1"/>
            <a:ext cx="11018520" cy="553999"/>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1" y="1435100"/>
            <a:ext cx="11018839"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408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Walk-in">
    <p:bg bwMode="gray">
      <p:bgPr>
        <a:solidFill>
          <a:srgbClr val="1E1E1E"/>
        </a:solidFill>
        <a:effectLst/>
      </p:bgPr>
    </p:bg>
    <p:spTree>
      <p:nvGrpSpPr>
        <p:cNvPr id="1" name=""/>
        <p:cNvGrpSpPr/>
        <p:nvPr/>
      </p:nvGrpSpPr>
      <p:grpSpPr>
        <a:xfrm>
          <a:off x="0" y="0"/>
          <a:ext cx="0" cy="0"/>
          <a:chOff x="0" y="0"/>
          <a:chExt cx="0" cy="0"/>
        </a:xfrm>
      </p:grpSpPr>
      <p:sp>
        <p:nvSpPr>
          <p:cNvPr id="3" name="Rounded Rectangle 19">
            <a:extLst>
              <a:ext uri="{FF2B5EF4-FFF2-40B4-BE49-F238E27FC236}">
                <a16:creationId xmlns:a16="http://schemas.microsoft.com/office/drawing/2014/main" id="{F06DB3E2-2C64-3990-1329-E5CD9E0BD519}"/>
              </a:ext>
            </a:extLst>
          </p:cNvPr>
          <p:cNvSpPr/>
          <p:nvPr userDrawn="1"/>
        </p:nvSpPr>
        <p:spPr>
          <a:xfrm>
            <a:off x="541704" y="558291"/>
            <a:ext cx="4050616" cy="742189"/>
          </a:xfrm>
          <a:prstGeom prst="roundRect">
            <a:avLst>
              <a:gd name="adj" fmla="val 10869"/>
            </a:avLst>
          </a:prstGeom>
          <a:noFill/>
          <a:ln w="38100">
            <a:gradFill flip="none" rotWithShape="1">
              <a:gsLst>
                <a:gs pos="0">
                  <a:srgbClr val="FE5C3B"/>
                </a:gs>
                <a:gs pos="59000">
                  <a:srgbClr val="D043B3"/>
                </a:gs>
                <a:gs pos="100000">
                  <a:srgbClr val="95B5E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Graphic 3">
            <a:extLst>
              <a:ext uri="{FF2B5EF4-FFF2-40B4-BE49-F238E27FC236}">
                <a16:creationId xmlns:a16="http://schemas.microsoft.com/office/drawing/2014/main" id="{E5979197-71D6-1914-F9E7-741A84EE967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329169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bwMode="gray">
      <p:bgPr>
        <a:solidFill>
          <a:srgbClr val="1E1E1E"/>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5979197-71D6-1914-F9E7-741A84EE967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844800"/>
            <a:ext cx="14314756" cy="3563660"/>
          </a:xfrm>
          <a:prstGeom prst="rect">
            <a:avLst/>
          </a:prstGeom>
        </p:spPr>
      </p:pic>
      <p:pic>
        <p:nvPicPr>
          <p:cNvPr id="7" name="DeviceBorder">
            <a:extLst>
              <a:ext uri="{FF2B5EF4-FFF2-40B4-BE49-F238E27FC236}">
                <a16:creationId xmlns:a16="http://schemas.microsoft.com/office/drawing/2014/main" id="{190AD19E-42B7-7EE5-DE84-44C24B5B9F4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4610102" y="284801"/>
            <a:ext cx="7747227" cy="6439851"/>
          </a:xfrm>
          <a:prstGeom prst="rect">
            <a:avLst/>
          </a:prstGeom>
        </p:spPr>
      </p:pic>
    </p:spTree>
    <p:extLst>
      <p:ext uri="{BB962C8B-B14F-4D97-AF65-F5344CB8AC3E}">
        <p14:creationId xmlns:p14="http://schemas.microsoft.com/office/powerpoint/2010/main" val="2898764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Walk-in">
    <p:bg bwMode="gray">
      <p:bgPr>
        <a:solidFill>
          <a:srgbClr val="1E1E1E"/>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5979197-71D6-1914-F9E7-741A84EE967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2844800"/>
            <a:ext cx="14314756" cy="3563660"/>
          </a:xfrm>
          <a:prstGeom prst="rect">
            <a:avLst/>
          </a:prstGeom>
        </p:spPr>
      </p:pic>
      <p:pic>
        <p:nvPicPr>
          <p:cNvPr id="7" name="DeviceBorder">
            <a:extLst>
              <a:ext uri="{FF2B5EF4-FFF2-40B4-BE49-F238E27FC236}">
                <a16:creationId xmlns:a16="http://schemas.microsoft.com/office/drawing/2014/main" id="{190AD19E-42B7-7EE5-DE84-44C24B5B9F4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5713972" y="0"/>
            <a:ext cx="7747227" cy="6439851"/>
          </a:xfrm>
          <a:prstGeom prst="rect">
            <a:avLst/>
          </a:prstGeom>
        </p:spPr>
      </p:pic>
    </p:spTree>
    <p:extLst>
      <p:ext uri="{BB962C8B-B14F-4D97-AF65-F5344CB8AC3E}">
        <p14:creationId xmlns:p14="http://schemas.microsoft.com/office/powerpoint/2010/main" val="45901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guide id="8" orient="horz" pos="162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ADD10-4C1A-EDED-EFC3-59634E2589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1DF0B93-1853-A586-E2C2-0F16E9FD2A5F}"/>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4" name="Footer Placeholder 3">
            <a:extLst>
              <a:ext uri="{FF2B5EF4-FFF2-40B4-BE49-F238E27FC236}">
                <a16:creationId xmlns:a16="http://schemas.microsoft.com/office/drawing/2014/main" id="{1E188F6B-AF5D-7400-5EDA-A051677E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2D7A5F-4ED6-336C-AC5F-4FB3D42C317B}"/>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13249159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_layout">
    <p:bg>
      <p:bgPr>
        <a:solidFill>
          <a:schemeClr val="tx1"/>
        </a:solidFill>
        <a:effectLst/>
      </p:bgPr>
    </p:bg>
    <p:spTree>
      <p:nvGrpSpPr>
        <p:cNvPr id="1" name=""/>
        <p:cNvGrpSpPr/>
        <p:nvPr/>
      </p:nvGrpSpPr>
      <p:grpSpPr>
        <a:xfrm>
          <a:off x="0" y="0"/>
          <a:ext cx="0" cy="0"/>
          <a:chOff x="0" y="0"/>
          <a:chExt cx="0" cy="0"/>
        </a:xfrm>
      </p:grpSpPr>
      <p:sp>
        <p:nvSpPr>
          <p:cNvPr id="5" name="CodeBlockBackground">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defRPr sz="20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07777"/>
          </a:xfrm>
        </p:spPr>
        <p:txBody>
          <a:bodyPr wrap="square">
            <a:spAutoFit/>
          </a:bodyPr>
          <a:lstStyle>
            <a:lvl1pPr marL="0" indent="0">
              <a:spcBef>
                <a:spcPts val="600"/>
              </a:spcBef>
              <a:spcAft>
                <a:spcPct val="0"/>
              </a:spcAft>
              <a:buNone/>
              <a:defRPr sz="2000">
                <a:solidFill>
                  <a:schemeClr val="bg1"/>
                </a:solidFill>
                <a:latin typeface="+mn-lt"/>
                <a:cs typeface="Segoe UI" pitchFamily="34" charset="0"/>
              </a:defRPr>
            </a:lvl1pPr>
            <a:lvl2pPr marL="228525" indent="0">
              <a:buNone/>
              <a:defRPr sz="2400">
                <a:solidFill>
                  <a:srgbClr val="2F2F2F"/>
                </a:solidFill>
                <a:latin typeface="Segoe UI" panose="020B0502040204020203" pitchFamily="34" charset="0"/>
                <a:cs typeface="Segoe UI" pitchFamily="34" charset="0"/>
              </a:defRPr>
            </a:lvl2pPr>
            <a:lvl3pPr marL="457051" indent="0">
              <a:buNone/>
              <a:defRPr/>
            </a:lvl3pPr>
            <a:lvl4pPr marL="685578" indent="0">
              <a:buNone/>
              <a:defRPr/>
            </a:lvl4pPr>
            <a:lvl5pPr marL="914104" indent="0">
              <a:buNone/>
              <a:defRPr/>
            </a:lvl5pPr>
          </a:lstStyle>
          <a:p>
            <a:pPr lvl="0"/>
            <a:r>
              <a:rPr lang="en-US" dirty="0"/>
              <a:t>Click to edit text</a:t>
            </a:r>
          </a:p>
        </p:txBody>
      </p:sp>
      <p:sp>
        <p:nvSpPr>
          <p:cNvPr id="3" name="Title">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bg1"/>
                </a:solidFill>
              </a:defRPr>
            </a:lvl1pPr>
          </a:lstStyle>
          <a:p>
            <a:r>
              <a:rPr lang="en-US" dirty="0"/>
              <a:t>Click to edit title style</a:t>
            </a:r>
          </a:p>
        </p:txBody>
      </p:sp>
    </p:spTree>
    <p:extLst>
      <p:ext uri="{BB962C8B-B14F-4D97-AF65-F5344CB8AC3E}">
        <p14:creationId xmlns:p14="http://schemas.microsoft.com/office/powerpoint/2010/main" val="61752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_layout_right">
    <p:bg>
      <p:bgPr>
        <a:solidFill>
          <a:schemeClr val="tx1"/>
        </a:solidFill>
        <a:effectLst/>
      </p:bgPr>
    </p:bg>
    <p:spTree>
      <p:nvGrpSpPr>
        <p:cNvPr id="1" name=""/>
        <p:cNvGrpSpPr/>
        <p:nvPr/>
      </p:nvGrpSpPr>
      <p:grpSpPr>
        <a:xfrm>
          <a:off x="0" y="0"/>
          <a:ext cx="0" cy="0"/>
          <a:chOff x="0" y="0"/>
          <a:chExt cx="0" cy="0"/>
        </a:xfrm>
      </p:grpSpPr>
      <p:sp>
        <p:nvSpPr>
          <p:cNvPr id="3" name="CodeBlockBackground">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1"/>
            <a:ext cx="4040185" cy="307777"/>
          </a:xfrm>
        </p:spPr>
        <p:txBody>
          <a:bodyPr wrap="square">
            <a:spAutoFit/>
          </a:bodyPr>
          <a:lstStyle>
            <a:lvl1pPr marL="0" indent="0">
              <a:lnSpc>
                <a:spcPct val="100000"/>
              </a:lnSpc>
              <a:spcBef>
                <a:spcPts val="600"/>
              </a:spcBef>
              <a:spcAft>
                <a:spcPct val="0"/>
              </a:spcAft>
              <a:buNone/>
              <a:defRPr sz="2000" b="0" i="0" baseline="0">
                <a:solidFill>
                  <a:schemeClr val="bg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51" indent="0">
              <a:buNone/>
              <a:defRPr/>
            </a:lvl3pPr>
            <a:lvl4pPr marL="685578" indent="0">
              <a:buNone/>
              <a:defRPr/>
            </a:lvl4pPr>
            <a:lvl5pPr marL="914104" indent="0">
              <a:buNone/>
              <a:defRPr/>
            </a:lvl5pPr>
          </a:lstStyle>
          <a:p>
            <a:pPr lvl="0"/>
            <a:r>
              <a:rPr lang="en-US" dirty="0"/>
              <a:t>Click to edit text</a:t>
            </a:r>
          </a:p>
        </p:txBody>
      </p:sp>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bg1"/>
                </a:solidFill>
              </a:defRPr>
            </a:lvl1pPr>
          </a:lstStyle>
          <a:p>
            <a:r>
              <a:rPr lang="en-US" dirty="0"/>
              <a:t>Click to edit title</a:t>
            </a:r>
          </a:p>
        </p:txBody>
      </p:sp>
    </p:spTree>
    <p:extLst>
      <p:ext uri="{BB962C8B-B14F-4D97-AF65-F5344CB8AC3E}">
        <p14:creationId xmlns:p14="http://schemas.microsoft.com/office/powerpoint/2010/main" val="248059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EA3CCD-0BBE-C1A4-0C14-423D5F9A26DA}"/>
              </a:ext>
            </a:extLst>
          </p:cNvPr>
          <p:cNvSpPr>
            <a:spLocks noGrp="1"/>
          </p:cNvSpPr>
          <p:nvPr>
            <p:ph type="dt" sz="half" idx="10"/>
          </p:nvPr>
        </p:nvSpPr>
        <p:spPr/>
        <p:txBody>
          <a:bodyPr/>
          <a:lstStyle/>
          <a:p>
            <a:fld id="{72503E77-97E6-4D4C-B88D-DEC81F1A5C88}" type="datetimeFigureOut">
              <a:rPr lang="en-US" smtClean="0"/>
              <a:t>4/2/2025</a:t>
            </a:fld>
            <a:endParaRPr lang="en-US"/>
          </a:p>
        </p:txBody>
      </p:sp>
      <p:sp>
        <p:nvSpPr>
          <p:cNvPr id="3" name="Footer Placeholder 2">
            <a:extLst>
              <a:ext uri="{FF2B5EF4-FFF2-40B4-BE49-F238E27FC236}">
                <a16:creationId xmlns:a16="http://schemas.microsoft.com/office/drawing/2014/main" id="{235A707B-BBCB-960F-8DA6-AB2B54154B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5B2D7E-CF98-8594-47E2-884598E89779}"/>
              </a:ext>
            </a:extLst>
          </p:cNvPr>
          <p:cNvSpPr>
            <a:spLocks noGrp="1"/>
          </p:cNvSpPr>
          <p:nvPr>
            <p:ph type="sldNum" sz="quarter" idx="12"/>
          </p:nvPr>
        </p:nvSpPr>
        <p:spPr/>
        <p:txBody>
          <a:bodyPr/>
          <a:lstStyle/>
          <a:p>
            <a:fld id="{5A8F7E2D-63E4-4063-883E-A69253F43A0B}" type="slidenum">
              <a:rPr lang="en-US" smtClean="0"/>
              <a:t>‹#›</a:t>
            </a:fld>
            <a:endParaRPr lang="en-US"/>
          </a:p>
        </p:txBody>
      </p:sp>
    </p:spTree>
    <p:extLst>
      <p:ext uri="{BB962C8B-B14F-4D97-AF65-F5344CB8AC3E}">
        <p14:creationId xmlns:p14="http://schemas.microsoft.com/office/powerpoint/2010/main" val="4073130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5" Type="http://schemas.openxmlformats.org/officeDocument/2006/relationships/slideLayout" Target="../slideLayouts/slideLayout18.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56" Type="http://schemas.openxmlformats.org/officeDocument/2006/relationships/slideLayout" Target="../slideLayouts/slideLayout69.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theme" Target="../theme/theme3.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C97529-A4DC-3FA3-FF5F-EC0BE9861D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B5A498-C587-1E29-32B3-E7B31525DD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BA622-BA0C-B93B-FBAF-D2413F8A3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2503E77-97E6-4D4C-B88D-DEC81F1A5C88}" type="datetimeFigureOut">
              <a:rPr lang="en-US" smtClean="0"/>
              <a:t>4/2/2025</a:t>
            </a:fld>
            <a:endParaRPr lang="en-US"/>
          </a:p>
        </p:txBody>
      </p:sp>
      <p:sp>
        <p:nvSpPr>
          <p:cNvPr id="5" name="Footer Placeholder 4">
            <a:extLst>
              <a:ext uri="{FF2B5EF4-FFF2-40B4-BE49-F238E27FC236}">
                <a16:creationId xmlns:a16="http://schemas.microsoft.com/office/drawing/2014/main" id="{F00C8D2C-44EF-AF8C-D421-57468B96D8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ECB6F9D-3B47-05C9-9317-0DBCA0CA8E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A8F7E2D-63E4-4063-883E-A69253F43A0B}" type="slidenum">
              <a:rPr lang="en-US" smtClean="0"/>
              <a:t>‹#›</a:t>
            </a:fld>
            <a:endParaRPr lang="en-US"/>
          </a:p>
        </p:txBody>
      </p:sp>
    </p:spTree>
    <p:extLst>
      <p:ext uri="{BB962C8B-B14F-4D97-AF65-F5344CB8AC3E}">
        <p14:creationId xmlns:p14="http://schemas.microsoft.com/office/powerpoint/2010/main" val="1446078837"/>
      </p:ext>
    </p:extLst>
  </p:cSld>
  <p:clrMap bg1="lt1" tx1="dk1" bg2="lt2" tx2="dk2" accent1="accent1" accent2="accent2" accent3="accent3" accent4="accent4" accent5="accent5" accent6="accent6" hlink="hlink" folHlink="folHlink"/>
  <p:sldLayoutIdLst>
    <p:sldLayoutId id="2147483660" r:id="rId1"/>
    <p:sldLayoutId id="2147483727"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8351007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 id="2147483703" r:id="rId36"/>
    <p:sldLayoutId id="2147483704" r:id="rId37"/>
    <p:sldLayoutId id="2147483705" r:id="rId38"/>
    <p:sldLayoutId id="2147483706" r:id="rId39"/>
    <p:sldLayoutId id="2147483707" r:id="rId40"/>
    <p:sldLayoutId id="2147483708" r:id="rId41"/>
    <p:sldLayoutId id="2147483709" r:id="rId42"/>
    <p:sldLayoutId id="2147483710" r:id="rId43"/>
    <p:sldLayoutId id="2147483711" r:id="rId44"/>
    <p:sldLayoutId id="2147483712" r:id="rId45"/>
    <p:sldLayoutId id="2147483713" r:id="rId46"/>
    <p:sldLayoutId id="2147483714" r:id="rId47"/>
    <p:sldLayoutId id="2147483715" r:id="rId48"/>
    <p:sldLayoutId id="2147483716" r:id="rId49"/>
    <p:sldLayoutId id="2147483717" r:id="rId50"/>
    <p:sldLayoutId id="2147483718" r:id="rId51"/>
    <p:sldLayoutId id="2147483719" r:id="rId52"/>
    <p:sldLayoutId id="2147483720" r:id="rId53"/>
    <p:sldLayoutId id="2147483721" r:id="rId54"/>
    <p:sldLayoutId id="2147483722" r:id="rId55"/>
    <p:sldLayoutId id="2147483723" r:id="rId56"/>
    <p:sldLayoutId id="2147483724" r:id="rId57"/>
    <p:sldLayoutId id="2147483725" r:id="rId58"/>
    <p:sldLayoutId id="2147483726" r:id="rId59"/>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19"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1"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594" marR="0" lvl="0" indent="-228594"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189" marR="0" lvl="1" indent="-228594" algn="l" defTabSz="932719"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09" marR="0" lvl="2" indent="-200020" algn="l" defTabSz="932719"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42" marR="0" lvl="3" indent="-180970" algn="l" defTabSz="932719"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13" marR="0" lvl="4" indent="-168270" algn="l" defTabSz="932719"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49"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49"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58" name="Group 257">
            <a:extLst>
              <a:ext uri="{FF2B5EF4-FFF2-40B4-BE49-F238E27FC236}">
                <a16:creationId xmlns:a16="http://schemas.microsoft.com/office/drawing/2014/main" id="{566C3ED6-7167-1619-C333-B86D0D162316}"/>
              </a:ext>
            </a:extLst>
          </p:cNvPr>
          <p:cNvGrpSpPr>
            <a:grpSpLocks noChangeAspect="1"/>
          </p:cNvGrpSpPr>
          <p:nvPr userDrawn="1"/>
        </p:nvGrpSpPr>
        <p:grpSpPr>
          <a:xfrm rot="5400000">
            <a:off x="10659861" y="3998560"/>
            <a:ext cx="4597401" cy="1169988"/>
            <a:chOff x="1529" y="1423"/>
            <a:chExt cx="2896" cy="737"/>
          </a:xfrm>
        </p:grpSpPr>
        <p:sp>
          <p:nvSpPr>
            <p:cNvPr id="259" name="AutoShape 3">
              <a:extLst>
                <a:ext uri="{FF2B5EF4-FFF2-40B4-BE49-F238E27FC236}">
                  <a16:creationId xmlns:a16="http://schemas.microsoft.com/office/drawing/2014/main" id="{894C58B4-3C22-9620-7C92-D65ED6617E67}"/>
                </a:ext>
              </a:extLst>
            </p:cNvPr>
            <p:cNvSpPr>
              <a:spLocks noChangeAspect="1" noChangeArrowheads="1" noTextEdit="1"/>
            </p:cNvSpPr>
            <p:nvPr/>
          </p:nvSpPr>
          <p:spPr bwMode="auto">
            <a:xfrm>
              <a:off x="1529" y="1423"/>
              <a:ext cx="2896"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0" name="Rectangle 5">
              <a:extLst>
                <a:ext uri="{FF2B5EF4-FFF2-40B4-BE49-F238E27FC236}">
                  <a16:creationId xmlns:a16="http://schemas.microsoft.com/office/drawing/2014/main" id="{B4F93CCF-3F88-5DCB-F12D-4DEBF36B9444}"/>
                </a:ext>
              </a:extLst>
            </p:cNvPr>
            <p:cNvSpPr>
              <a:spLocks noChangeArrowheads="1"/>
            </p:cNvSpPr>
            <p:nvPr/>
          </p:nvSpPr>
          <p:spPr bwMode="auto">
            <a:xfrm>
              <a:off x="2254" y="1727"/>
              <a:ext cx="707" cy="135"/>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1" name="Rectangle 6">
              <a:extLst>
                <a:ext uri="{FF2B5EF4-FFF2-40B4-BE49-F238E27FC236}">
                  <a16:creationId xmlns:a16="http://schemas.microsoft.com/office/drawing/2014/main" id="{7AC4893A-D0A3-D947-BE61-70B6DC4B9314}"/>
                </a:ext>
              </a:extLst>
            </p:cNvPr>
            <p:cNvSpPr>
              <a:spLocks noChangeArrowheads="1"/>
            </p:cNvSpPr>
            <p:nvPr/>
          </p:nvSpPr>
          <p:spPr bwMode="auto">
            <a:xfrm>
              <a:off x="2264"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62" name="Rectangle 7">
              <a:extLst>
                <a:ext uri="{FF2B5EF4-FFF2-40B4-BE49-F238E27FC236}">
                  <a16:creationId xmlns:a16="http://schemas.microsoft.com/office/drawing/2014/main" id="{DE65DAC6-345A-2542-166A-D2D08E76F806}"/>
                </a:ext>
              </a:extLst>
            </p:cNvPr>
            <p:cNvSpPr>
              <a:spLocks noChangeArrowheads="1"/>
            </p:cNvSpPr>
            <p:nvPr/>
          </p:nvSpPr>
          <p:spPr bwMode="auto">
            <a:xfrm>
              <a:off x="2264" y="1800"/>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F4364C</a:t>
              </a:r>
              <a:endParaRPr kumimoji="0" lang="en-US" altLang="en-US" sz="1800" b="0" i="0" u="none" strike="noStrike" cap="none" normalizeH="0" baseline="0">
                <a:ln>
                  <a:noFill/>
                </a:ln>
                <a:effectLst/>
                <a:latin typeface="Arial" pitchFamily="34" charset="0"/>
              </a:endParaRPr>
            </a:p>
          </p:txBody>
        </p:sp>
        <p:sp>
          <p:nvSpPr>
            <p:cNvPr id="263" name="Rectangle 8">
              <a:extLst>
                <a:ext uri="{FF2B5EF4-FFF2-40B4-BE49-F238E27FC236}">
                  <a16:creationId xmlns:a16="http://schemas.microsoft.com/office/drawing/2014/main" id="{1EADC519-4AB4-60A0-260A-EF7DC8229A97}"/>
                </a:ext>
              </a:extLst>
            </p:cNvPr>
            <p:cNvSpPr>
              <a:spLocks noChangeArrowheads="1"/>
            </p:cNvSpPr>
            <p:nvPr/>
          </p:nvSpPr>
          <p:spPr bwMode="auto">
            <a:xfrm>
              <a:off x="2254" y="1871"/>
              <a:ext cx="707" cy="1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4" name="Rectangle 9">
              <a:extLst>
                <a:ext uri="{FF2B5EF4-FFF2-40B4-BE49-F238E27FC236}">
                  <a16:creationId xmlns:a16="http://schemas.microsoft.com/office/drawing/2014/main" id="{B2CFF324-4BA8-188D-7395-AC042B4D6560}"/>
                </a:ext>
              </a:extLst>
            </p:cNvPr>
            <p:cNvSpPr>
              <a:spLocks noChangeArrowheads="1"/>
            </p:cNvSpPr>
            <p:nvPr/>
          </p:nvSpPr>
          <p:spPr bwMode="auto">
            <a:xfrm>
              <a:off x="2264"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B3B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B3BB"/>
                </a:solidFill>
                <a:effectLst/>
                <a:latin typeface="Arial" pitchFamily="34" charset="0"/>
              </a:endParaRPr>
            </a:p>
          </p:txBody>
        </p:sp>
        <p:sp>
          <p:nvSpPr>
            <p:cNvPr id="265" name="Rectangle 10">
              <a:extLst>
                <a:ext uri="{FF2B5EF4-FFF2-40B4-BE49-F238E27FC236}">
                  <a16:creationId xmlns:a16="http://schemas.microsoft.com/office/drawing/2014/main" id="{03BDB961-C287-23C5-66DF-74F0AFDFB76B}"/>
                </a:ext>
              </a:extLst>
            </p:cNvPr>
            <p:cNvSpPr>
              <a:spLocks noChangeArrowheads="1"/>
            </p:cNvSpPr>
            <p:nvPr/>
          </p:nvSpPr>
          <p:spPr bwMode="auto">
            <a:xfrm>
              <a:off x="2354" y="1881"/>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66" name="Rectangle 11">
              <a:extLst>
                <a:ext uri="{FF2B5EF4-FFF2-40B4-BE49-F238E27FC236}">
                  <a16:creationId xmlns:a16="http://schemas.microsoft.com/office/drawing/2014/main" id="{35ADEDE9-FB7B-876E-7225-4D3AB73422EF}"/>
                </a:ext>
              </a:extLst>
            </p:cNvPr>
            <p:cNvSpPr>
              <a:spLocks noChangeArrowheads="1"/>
            </p:cNvSpPr>
            <p:nvPr/>
          </p:nvSpPr>
          <p:spPr bwMode="auto">
            <a:xfrm>
              <a:off x="2264" y="1943"/>
              <a:ext cx="13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73262F</a:t>
              </a:r>
              <a:endParaRPr kumimoji="0" lang="en-US" altLang="en-US" sz="1800" b="0" i="0" u="none" strike="noStrike" cap="none" normalizeH="0" baseline="0">
                <a:ln>
                  <a:noFill/>
                </a:ln>
                <a:solidFill>
                  <a:schemeClr val="tx1"/>
                </a:solidFill>
                <a:effectLst/>
                <a:latin typeface="Arial" pitchFamily="34" charset="0"/>
              </a:endParaRPr>
            </a:p>
          </p:txBody>
        </p:sp>
        <p:sp>
          <p:nvSpPr>
            <p:cNvPr id="267" name="Rectangle 12">
              <a:extLst>
                <a:ext uri="{FF2B5EF4-FFF2-40B4-BE49-F238E27FC236}">
                  <a16:creationId xmlns:a16="http://schemas.microsoft.com/office/drawing/2014/main" id="{03DA7BF6-FE99-195F-2925-BD0968D0CE23}"/>
                </a:ext>
              </a:extLst>
            </p:cNvPr>
            <p:cNvSpPr>
              <a:spLocks noChangeArrowheads="1"/>
            </p:cNvSpPr>
            <p:nvPr/>
          </p:nvSpPr>
          <p:spPr bwMode="auto">
            <a:xfrm>
              <a:off x="2254" y="1582"/>
              <a:ext cx="707" cy="136"/>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68" name="Rectangle 13">
              <a:extLst>
                <a:ext uri="{FF2B5EF4-FFF2-40B4-BE49-F238E27FC236}">
                  <a16:creationId xmlns:a16="http://schemas.microsoft.com/office/drawing/2014/main" id="{AE1CAD70-4A31-E224-8481-B797DB87F72F}"/>
                </a:ext>
              </a:extLst>
            </p:cNvPr>
            <p:cNvSpPr>
              <a:spLocks noChangeArrowheads="1"/>
            </p:cNvSpPr>
            <p:nvPr/>
          </p:nvSpPr>
          <p:spPr bwMode="auto">
            <a:xfrm>
              <a:off x="2264"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262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262F"/>
                </a:solidFill>
                <a:effectLst/>
                <a:latin typeface="Arial" pitchFamily="34" charset="0"/>
              </a:endParaRPr>
            </a:p>
          </p:txBody>
        </p:sp>
        <p:sp>
          <p:nvSpPr>
            <p:cNvPr id="269" name="Rectangle 14">
              <a:extLst>
                <a:ext uri="{FF2B5EF4-FFF2-40B4-BE49-F238E27FC236}">
                  <a16:creationId xmlns:a16="http://schemas.microsoft.com/office/drawing/2014/main" id="{50413BA8-271F-17E9-274D-A6681E4E35BE}"/>
                </a:ext>
              </a:extLst>
            </p:cNvPr>
            <p:cNvSpPr>
              <a:spLocks noChangeArrowheads="1"/>
            </p:cNvSpPr>
            <p:nvPr/>
          </p:nvSpPr>
          <p:spPr bwMode="auto">
            <a:xfrm>
              <a:off x="2354" y="1593"/>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0" name="Rectangle 15">
              <a:extLst>
                <a:ext uri="{FF2B5EF4-FFF2-40B4-BE49-F238E27FC236}">
                  <a16:creationId xmlns:a16="http://schemas.microsoft.com/office/drawing/2014/main" id="{5E8A55D7-5C9F-19E4-44F8-0D5ED73A059E}"/>
                </a:ext>
              </a:extLst>
            </p:cNvPr>
            <p:cNvSpPr>
              <a:spLocks noChangeArrowheads="1"/>
            </p:cNvSpPr>
            <p:nvPr/>
          </p:nvSpPr>
          <p:spPr bwMode="auto">
            <a:xfrm>
              <a:off x="2264" y="1654"/>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FFB3BB</a:t>
              </a:r>
              <a:endParaRPr kumimoji="0" lang="en-US" altLang="en-US" sz="1800" b="0" i="0" u="none" strike="noStrike" cap="none" normalizeH="0" baseline="0">
                <a:ln>
                  <a:noFill/>
                </a:ln>
                <a:solidFill>
                  <a:schemeClr val="tx1"/>
                </a:solidFill>
                <a:effectLst/>
                <a:latin typeface="Arial" pitchFamily="34" charset="0"/>
              </a:endParaRPr>
            </a:p>
          </p:txBody>
        </p:sp>
        <p:sp>
          <p:nvSpPr>
            <p:cNvPr id="271" name="Rectangle 16">
              <a:extLst>
                <a:ext uri="{FF2B5EF4-FFF2-40B4-BE49-F238E27FC236}">
                  <a16:creationId xmlns:a16="http://schemas.microsoft.com/office/drawing/2014/main" id="{AB98BB47-C797-09CC-A9F3-51FE51653B12}"/>
                </a:ext>
              </a:extLst>
            </p:cNvPr>
            <p:cNvSpPr>
              <a:spLocks noChangeArrowheads="1"/>
            </p:cNvSpPr>
            <p:nvPr/>
          </p:nvSpPr>
          <p:spPr bwMode="auto">
            <a:xfrm>
              <a:off x="2255" y="2022"/>
              <a:ext cx="70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2" name="Rectangle 17">
              <a:extLst>
                <a:ext uri="{FF2B5EF4-FFF2-40B4-BE49-F238E27FC236}">
                  <a16:creationId xmlns:a16="http://schemas.microsoft.com/office/drawing/2014/main" id="{C52F19C0-13E8-0692-788F-02A274A980BA}"/>
                </a:ext>
              </a:extLst>
            </p:cNvPr>
            <p:cNvSpPr>
              <a:spLocks noChangeArrowheads="1"/>
            </p:cNvSpPr>
            <p:nvPr/>
          </p:nvSpPr>
          <p:spPr bwMode="auto">
            <a:xfrm>
              <a:off x="2255" y="2022"/>
              <a:ext cx="706"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3" name="Rectangle 18">
              <a:extLst>
                <a:ext uri="{FF2B5EF4-FFF2-40B4-BE49-F238E27FC236}">
                  <a16:creationId xmlns:a16="http://schemas.microsoft.com/office/drawing/2014/main" id="{0EF8B30C-1FB6-7C73-44FC-2C39DF7549A8}"/>
                </a:ext>
              </a:extLst>
            </p:cNvPr>
            <p:cNvSpPr>
              <a:spLocks noChangeArrowheads="1"/>
            </p:cNvSpPr>
            <p:nvPr/>
          </p:nvSpPr>
          <p:spPr bwMode="auto">
            <a:xfrm>
              <a:off x="2264" y="2024"/>
              <a:ext cx="121"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FFFFFF</a:t>
              </a:r>
              <a:endParaRPr kumimoji="0" lang="en-US" altLang="en-US" sz="1800" b="0" i="0" u="none" strike="noStrike" cap="none" normalizeH="0" baseline="0">
                <a:ln>
                  <a:noFill/>
                </a:ln>
                <a:solidFill>
                  <a:schemeClr val="tx1"/>
                </a:solidFill>
                <a:effectLst/>
                <a:latin typeface="Arial" pitchFamily="34" charset="0"/>
              </a:endParaRPr>
            </a:p>
          </p:txBody>
        </p:sp>
        <p:sp>
          <p:nvSpPr>
            <p:cNvPr id="274" name="Rectangle 50">
              <a:extLst>
                <a:ext uri="{FF2B5EF4-FFF2-40B4-BE49-F238E27FC236}">
                  <a16:creationId xmlns:a16="http://schemas.microsoft.com/office/drawing/2014/main" id="{D25297AC-6025-DA45-015A-AD5967168C02}"/>
                </a:ext>
              </a:extLst>
            </p:cNvPr>
            <p:cNvSpPr>
              <a:spLocks noChangeArrowheads="1"/>
            </p:cNvSpPr>
            <p:nvPr/>
          </p:nvSpPr>
          <p:spPr bwMode="auto">
            <a:xfrm>
              <a:off x="1533" y="1727"/>
              <a:ext cx="706" cy="135"/>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5" name="Rectangle 51">
              <a:extLst>
                <a:ext uri="{FF2B5EF4-FFF2-40B4-BE49-F238E27FC236}">
                  <a16:creationId xmlns:a16="http://schemas.microsoft.com/office/drawing/2014/main" id="{D895CA29-DE29-0BF3-3158-751FF8EC37F0}"/>
                </a:ext>
              </a:extLst>
            </p:cNvPr>
            <p:cNvSpPr>
              <a:spLocks noChangeArrowheads="1"/>
            </p:cNvSpPr>
            <p:nvPr/>
          </p:nvSpPr>
          <p:spPr bwMode="auto">
            <a:xfrm>
              <a:off x="1542" y="172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chemeClr val="bg1"/>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bg1"/>
                </a:solidFill>
                <a:effectLst/>
                <a:latin typeface="Arial" pitchFamily="34" charset="0"/>
              </a:endParaRPr>
            </a:p>
          </p:txBody>
        </p:sp>
        <p:sp>
          <p:nvSpPr>
            <p:cNvPr id="276" name="Rectangle 52">
              <a:extLst>
                <a:ext uri="{FF2B5EF4-FFF2-40B4-BE49-F238E27FC236}">
                  <a16:creationId xmlns:a16="http://schemas.microsoft.com/office/drawing/2014/main" id="{7EFCFC16-4A98-86AC-7619-A114CF099F7D}"/>
                </a:ext>
              </a:extLst>
            </p:cNvPr>
            <p:cNvSpPr>
              <a:spLocks noChangeArrowheads="1"/>
            </p:cNvSpPr>
            <p:nvPr/>
          </p:nvSpPr>
          <p:spPr bwMode="auto">
            <a:xfrm>
              <a:off x="1633" y="173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77" name="Rectangle 53">
              <a:extLst>
                <a:ext uri="{FF2B5EF4-FFF2-40B4-BE49-F238E27FC236}">
                  <a16:creationId xmlns:a16="http://schemas.microsoft.com/office/drawing/2014/main" id="{B9712463-FD5D-ABC4-36B0-C830E76330F6}"/>
                </a:ext>
              </a:extLst>
            </p:cNvPr>
            <p:cNvSpPr>
              <a:spLocks noChangeArrowheads="1"/>
            </p:cNvSpPr>
            <p:nvPr/>
          </p:nvSpPr>
          <p:spPr bwMode="auto">
            <a:xfrm>
              <a:off x="1542" y="1800"/>
              <a:ext cx="13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FF5C39</a:t>
              </a:r>
              <a:endParaRPr kumimoji="0" lang="en-US" altLang="en-US" sz="1800" b="0" i="0" u="none" strike="noStrike" cap="none" normalizeH="0" baseline="0">
                <a:ln>
                  <a:noFill/>
                </a:ln>
                <a:effectLst/>
                <a:latin typeface="Arial" pitchFamily="34" charset="0"/>
              </a:endParaRPr>
            </a:p>
          </p:txBody>
        </p:sp>
        <p:sp>
          <p:nvSpPr>
            <p:cNvPr id="278" name="Rectangle 54">
              <a:extLst>
                <a:ext uri="{FF2B5EF4-FFF2-40B4-BE49-F238E27FC236}">
                  <a16:creationId xmlns:a16="http://schemas.microsoft.com/office/drawing/2014/main" id="{8ACAB4E1-6417-0C0C-9E12-B1E8EEA4613E}"/>
                </a:ext>
              </a:extLst>
            </p:cNvPr>
            <p:cNvSpPr>
              <a:spLocks noChangeArrowheads="1"/>
            </p:cNvSpPr>
            <p:nvPr/>
          </p:nvSpPr>
          <p:spPr bwMode="auto">
            <a:xfrm>
              <a:off x="1533" y="1871"/>
              <a:ext cx="706" cy="1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79" name="Rectangle 55">
              <a:extLst>
                <a:ext uri="{FF2B5EF4-FFF2-40B4-BE49-F238E27FC236}">
                  <a16:creationId xmlns:a16="http://schemas.microsoft.com/office/drawing/2014/main" id="{7E6BE592-BF8C-8CF1-0798-04DA17C036E6}"/>
                </a:ext>
              </a:extLst>
            </p:cNvPr>
            <p:cNvSpPr>
              <a:spLocks noChangeArrowheads="1"/>
            </p:cNvSpPr>
            <p:nvPr/>
          </p:nvSpPr>
          <p:spPr bwMode="auto">
            <a:xfrm>
              <a:off x="1542" y="186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A38B"/>
                  </a:solidFill>
                  <a:effectLst/>
                  <a:uLnTx/>
                  <a:uFillTx/>
                  <a:latin typeface="Segoe UI Black" panose="020B0A02040204020203" pitchFamily="34" charset="0"/>
                </a:rPr>
                <a:t>A</a:t>
              </a:r>
              <a:endParaRPr kumimoji="0" lang="en-US" altLang="en-US" sz="1800" b="0" i="0" u="none" strike="noStrike" cap="none" normalizeH="0" baseline="0">
                <a:ln>
                  <a:noFill/>
                </a:ln>
                <a:solidFill>
                  <a:srgbClr val="FFA38B"/>
                </a:solidFill>
                <a:effectLst/>
                <a:latin typeface="Arial" pitchFamily="34" charset="0"/>
              </a:endParaRPr>
            </a:p>
          </p:txBody>
        </p:sp>
        <p:sp>
          <p:nvSpPr>
            <p:cNvPr id="280" name="Rectangle 56">
              <a:extLst>
                <a:ext uri="{FF2B5EF4-FFF2-40B4-BE49-F238E27FC236}">
                  <a16:creationId xmlns:a16="http://schemas.microsoft.com/office/drawing/2014/main" id="{F02A06DF-8715-F16B-5F10-11C5F2584525}"/>
                </a:ext>
              </a:extLst>
            </p:cNvPr>
            <p:cNvSpPr>
              <a:spLocks noChangeArrowheads="1"/>
            </p:cNvSpPr>
            <p:nvPr/>
          </p:nvSpPr>
          <p:spPr bwMode="auto">
            <a:xfrm>
              <a:off x="1633" y="1881"/>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1" name="Rectangle 57">
              <a:extLst>
                <a:ext uri="{FF2B5EF4-FFF2-40B4-BE49-F238E27FC236}">
                  <a16:creationId xmlns:a16="http://schemas.microsoft.com/office/drawing/2014/main" id="{45F29D9D-6572-80B7-280A-53297335FBF7}"/>
                </a:ext>
              </a:extLst>
            </p:cNvPr>
            <p:cNvSpPr>
              <a:spLocks noChangeArrowheads="1"/>
            </p:cNvSpPr>
            <p:nvPr/>
          </p:nvSpPr>
          <p:spPr bwMode="auto">
            <a:xfrm>
              <a:off x="1542" y="1943"/>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73391D</a:t>
              </a:r>
              <a:endParaRPr kumimoji="0" lang="en-US" altLang="en-US" sz="1800" b="0" i="0" u="none" strike="noStrike" cap="none" normalizeH="0" baseline="0">
                <a:ln>
                  <a:noFill/>
                </a:ln>
                <a:solidFill>
                  <a:schemeClr val="tx1"/>
                </a:solidFill>
                <a:effectLst/>
                <a:latin typeface="Arial" pitchFamily="34" charset="0"/>
              </a:endParaRPr>
            </a:p>
          </p:txBody>
        </p:sp>
        <p:sp>
          <p:nvSpPr>
            <p:cNvPr id="282" name="Rectangle 58">
              <a:extLst>
                <a:ext uri="{FF2B5EF4-FFF2-40B4-BE49-F238E27FC236}">
                  <a16:creationId xmlns:a16="http://schemas.microsoft.com/office/drawing/2014/main" id="{013A62C5-A54C-C8BE-D34C-557861D50FBB}"/>
                </a:ext>
              </a:extLst>
            </p:cNvPr>
            <p:cNvSpPr>
              <a:spLocks noChangeArrowheads="1"/>
            </p:cNvSpPr>
            <p:nvPr/>
          </p:nvSpPr>
          <p:spPr bwMode="auto">
            <a:xfrm>
              <a:off x="1533" y="1582"/>
              <a:ext cx="706" cy="136"/>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83" name="Rectangle 59">
              <a:extLst>
                <a:ext uri="{FF2B5EF4-FFF2-40B4-BE49-F238E27FC236}">
                  <a16:creationId xmlns:a16="http://schemas.microsoft.com/office/drawing/2014/main" id="{A3D38249-2B2F-44FE-8004-78F738A54143}"/>
                </a:ext>
              </a:extLst>
            </p:cNvPr>
            <p:cNvSpPr>
              <a:spLocks noChangeArrowheads="1"/>
            </p:cNvSpPr>
            <p:nvPr/>
          </p:nvSpPr>
          <p:spPr bwMode="auto">
            <a:xfrm>
              <a:off x="1542" y="1577"/>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3391D"/>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3391D"/>
                </a:solidFill>
                <a:effectLst/>
                <a:latin typeface="Arial" pitchFamily="34" charset="0"/>
              </a:endParaRPr>
            </a:p>
          </p:txBody>
        </p:sp>
        <p:sp>
          <p:nvSpPr>
            <p:cNvPr id="284" name="Rectangle 60">
              <a:extLst>
                <a:ext uri="{FF2B5EF4-FFF2-40B4-BE49-F238E27FC236}">
                  <a16:creationId xmlns:a16="http://schemas.microsoft.com/office/drawing/2014/main" id="{6356C9D6-F46C-5F18-CC06-57CEDB989050}"/>
                </a:ext>
              </a:extLst>
            </p:cNvPr>
            <p:cNvSpPr>
              <a:spLocks noChangeArrowheads="1"/>
            </p:cNvSpPr>
            <p:nvPr/>
          </p:nvSpPr>
          <p:spPr bwMode="auto">
            <a:xfrm>
              <a:off x="1633" y="1593"/>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85" name="Rectangle 61">
              <a:extLst>
                <a:ext uri="{FF2B5EF4-FFF2-40B4-BE49-F238E27FC236}">
                  <a16:creationId xmlns:a16="http://schemas.microsoft.com/office/drawing/2014/main" id="{809C64CC-0B9B-063B-F7A5-63EE36FBDCCD}"/>
                </a:ext>
              </a:extLst>
            </p:cNvPr>
            <p:cNvSpPr>
              <a:spLocks noChangeArrowheads="1"/>
            </p:cNvSpPr>
            <p:nvPr/>
          </p:nvSpPr>
          <p:spPr bwMode="auto">
            <a:xfrm>
              <a:off x="1542" y="1654"/>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FFA38B</a:t>
              </a:r>
              <a:endParaRPr kumimoji="0" lang="en-US" altLang="en-US" sz="1800" b="0" i="0" u="none" strike="noStrike" cap="none" normalizeH="0" baseline="0">
                <a:ln>
                  <a:noFill/>
                </a:ln>
                <a:solidFill>
                  <a:schemeClr val="tx1"/>
                </a:solidFill>
                <a:effectLst/>
                <a:latin typeface="Arial" pitchFamily="34" charset="0"/>
              </a:endParaRPr>
            </a:p>
          </p:txBody>
        </p:sp>
        <p:sp>
          <p:nvSpPr>
            <p:cNvPr id="286" name="Rectangle 62">
              <a:extLst>
                <a:ext uri="{FF2B5EF4-FFF2-40B4-BE49-F238E27FC236}">
                  <a16:creationId xmlns:a16="http://schemas.microsoft.com/office/drawing/2014/main" id="{94AB9329-702D-4A1F-E5A5-C3B78F016261}"/>
                </a:ext>
              </a:extLst>
            </p:cNvPr>
            <p:cNvSpPr>
              <a:spLocks noChangeArrowheads="1"/>
            </p:cNvSpPr>
            <p:nvPr/>
          </p:nvSpPr>
          <p:spPr bwMode="auto">
            <a:xfrm>
              <a:off x="1533" y="2022"/>
              <a:ext cx="707" cy="136"/>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87" name="Rectangle 63">
              <a:extLst>
                <a:ext uri="{FF2B5EF4-FFF2-40B4-BE49-F238E27FC236}">
                  <a16:creationId xmlns:a16="http://schemas.microsoft.com/office/drawing/2014/main" id="{24EB0818-3B44-BF17-FF2B-E025C738466C}"/>
                </a:ext>
              </a:extLst>
            </p:cNvPr>
            <p:cNvSpPr>
              <a:spLocks noChangeArrowheads="1"/>
            </p:cNvSpPr>
            <p:nvPr/>
          </p:nvSpPr>
          <p:spPr bwMode="auto">
            <a:xfrm>
              <a:off x="1533" y="2022"/>
              <a:ext cx="70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88" name="Rectangle 64">
              <a:extLst>
                <a:ext uri="{FF2B5EF4-FFF2-40B4-BE49-F238E27FC236}">
                  <a16:creationId xmlns:a16="http://schemas.microsoft.com/office/drawing/2014/main" id="{8D3440B3-96D8-0B26-9877-7E62CD77370D}"/>
                </a:ext>
              </a:extLst>
            </p:cNvPr>
            <p:cNvSpPr>
              <a:spLocks noChangeArrowheads="1"/>
            </p:cNvSpPr>
            <p:nvPr/>
          </p:nvSpPr>
          <p:spPr bwMode="auto">
            <a:xfrm>
              <a:off x="1542" y="2024"/>
              <a:ext cx="12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F4F3F5</a:t>
              </a:r>
              <a:endParaRPr kumimoji="0" lang="en-US" altLang="en-US" sz="1800" b="0" i="0" u="none" strike="noStrike" cap="none" normalizeH="0" baseline="0">
                <a:ln>
                  <a:noFill/>
                </a:ln>
                <a:solidFill>
                  <a:schemeClr val="tx1"/>
                </a:solidFill>
                <a:effectLst/>
                <a:latin typeface="Arial" pitchFamily="34" charset="0"/>
              </a:endParaRPr>
            </a:p>
          </p:txBody>
        </p:sp>
        <p:sp>
          <p:nvSpPr>
            <p:cNvPr id="289" name="Rectangle 65">
              <a:extLst>
                <a:ext uri="{FF2B5EF4-FFF2-40B4-BE49-F238E27FC236}">
                  <a16:creationId xmlns:a16="http://schemas.microsoft.com/office/drawing/2014/main" id="{64795BFF-26DD-4F9D-7E57-E8A3C163A079}"/>
                </a:ext>
              </a:extLst>
            </p:cNvPr>
            <p:cNvSpPr>
              <a:spLocks noChangeArrowheads="1"/>
            </p:cNvSpPr>
            <p:nvPr/>
          </p:nvSpPr>
          <p:spPr bwMode="auto">
            <a:xfrm>
              <a:off x="3698" y="1729"/>
              <a:ext cx="707" cy="1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90" name="Rectangle 66">
              <a:extLst>
                <a:ext uri="{FF2B5EF4-FFF2-40B4-BE49-F238E27FC236}">
                  <a16:creationId xmlns:a16="http://schemas.microsoft.com/office/drawing/2014/main" id="{973E90C8-2FFF-2256-D29B-6A3ABBA35099}"/>
                </a:ext>
              </a:extLst>
            </p:cNvPr>
            <p:cNvSpPr>
              <a:spLocks noChangeArrowheads="1"/>
            </p:cNvSpPr>
            <p:nvPr/>
          </p:nvSpPr>
          <p:spPr bwMode="auto">
            <a:xfrm>
              <a:off x="3735" y="1742"/>
              <a:ext cx="5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1" name="Rectangle 67">
              <a:extLst>
                <a:ext uri="{FF2B5EF4-FFF2-40B4-BE49-F238E27FC236}">
                  <a16:creationId xmlns:a16="http://schemas.microsoft.com/office/drawing/2014/main" id="{F146B7CE-CBC5-956E-DA0D-244A26F54704}"/>
                </a:ext>
              </a:extLst>
            </p:cNvPr>
            <p:cNvSpPr>
              <a:spLocks noChangeArrowheads="1"/>
            </p:cNvSpPr>
            <p:nvPr/>
          </p:nvSpPr>
          <p:spPr bwMode="auto">
            <a:xfrm>
              <a:off x="3801" y="1742"/>
              <a:ext cx="5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9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2" name="Rectangle 68">
              <a:extLst>
                <a:ext uri="{FF2B5EF4-FFF2-40B4-BE49-F238E27FC236}">
                  <a16:creationId xmlns:a16="http://schemas.microsoft.com/office/drawing/2014/main" id="{841A3A9C-7ABE-216A-7AAA-FC8E018652B9}"/>
                </a:ext>
              </a:extLst>
            </p:cNvPr>
            <p:cNvSpPr>
              <a:spLocks noChangeArrowheads="1"/>
            </p:cNvSpPr>
            <p:nvPr/>
          </p:nvSpPr>
          <p:spPr bwMode="auto">
            <a:xfrm>
              <a:off x="3707" y="1801"/>
              <a:ext cx="1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0078D4</a:t>
              </a:r>
              <a:endParaRPr kumimoji="0" lang="en-US" altLang="en-US" sz="1800" b="0" i="0" u="none" strike="noStrike" cap="none" normalizeH="0" baseline="0">
                <a:ln>
                  <a:noFill/>
                </a:ln>
                <a:solidFill>
                  <a:schemeClr val="bg1"/>
                </a:solidFill>
                <a:effectLst/>
                <a:latin typeface="Arial" pitchFamily="34" charset="0"/>
              </a:endParaRPr>
            </a:p>
          </p:txBody>
        </p:sp>
        <p:sp>
          <p:nvSpPr>
            <p:cNvPr id="293" name="Rectangle 69">
              <a:extLst>
                <a:ext uri="{FF2B5EF4-FFF2-40B4-BE49-F238E27FC236}">
                  <a16:creationId xmlns:a16="http://schemas.microsoft.com/office/drawing/2014/main" id="{B67B7695-C3C0-34B4-72B1-C7E58FF3275A}"/>
                </a:ext>
              </a:extLst>
            </p:cNvPr>
            <p:cNvSpPr>
              <a:spLocks noChangeArrowheads="1"/>
            </p:cNvSpPr>
            <p:nvPr/>
          </p:nvSpPr>
          <p:spPr bwMode="auto">
            <a:xfrm>
              <a:off x="3698" y="1873"/>
              <a:ext cx="707" cy="136"/>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94" name="Rectangle 70">
              <a:extLst>
                <a:ext uri="{FF2B5EF4-FFF2-40B4-BE49-F238E27FC236}">
                  <a16:creationId xmlns:a16="http://schemas.microsoft.com/office/drawing/2014/main" id="{F3BB6A3B-AD16-5C6E-2848-CC82A261CE5A}"/>
                </a:ext>
              </a:extLst>
            </p:cNvPr>
            <p:cNvSpPr>
              <a:spLocks noChangeArrowheads="1"/>
            </p:cNvSpPr>
            <p:nvPr/>
          </p:nvSpPr>
          <p:spPr bwMode="auto">
            <a:xfrm>
              <a:off x="3707" y="186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8DC8E8"/>
                  </a:solidFill>
                  <a:effectLst/>
                  <a:uLnTx/>
                  <a:uFillTx/>
                  <a:latin typeface="Segoe UI Black" panose="020B0A02040204020203" pitchFamily="34" charset="0"/>
                </a:rPr>
                <a:t>A</a:t>
              </a:r>
              <a:endParaRPr kumimoji="0" lang="en-US" altLang="en-US" sz="1800" b="0" i="0" u="none" strike="noStrike" cap="none" normalizeH="0" baseline="0">
                <a:ln>
                  <a:noFill/>
                </a:ln>
                <a:solidFill>
                  <a:srgbClr val="8DC8E8"/>
                </a:solidFill>
                <a:effectLst/>
                <a:latin typeface="Arial" pitchFamily="34" charset="0"/>
              </a:endParaRPr>
            </a:p>
          </p:txBody>
        </p:sp>
        <p:sp>
          <p:nvSpPr>
            <p:cNvPr id="295" name="Rectangle 71">
              <a:extLst>
                <a:ext uri="{FF2B5EF4-FFF2-40B4-BE49-F238E27FC236}">
                  <a16:creationId xmlns:a16="http://schemas.microsoft.com/office/drawing/2014/main" id="{AF58A79C-F974-45C7-A85C-F40D9A65E853}"/>
                </a:ext>
              </a:extLst>
            </p:cNvPr>
            <p:cNvSpPr>
              <a:spLocks noChangeArrowheads="1"/>
            </p:cNvSpPr>
            <p:nvPr/>
          </p:nvSpPr>
          <p:spPr bwMode="auto">
            <a:xfrm>
              <a:off x="3798" y="1882"/>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296" name="Rectangle 72">
              <a:extLst>
                <a:ext uri="{FF2B5EF4-FFF2-40B4-BE49-F238E27FC236}">
                  <a16:creationId xmlns:a16="http://schemas.microsoft.com/office/drawing/2014/main" id="{9CAD9107-51BE-8F4A-FEBB-F3BD3DC96520}"/>
                </a:ext>
              </a:extLst>
            </p:cNvPr>
            <p:cNvSpPr>
              <a:spLocks noChangeArrowheads="1"/>
            </p:cNvSpPr>
            <p:nvPr/>
          </p:nvSpPr>
          <p:spPr bwMode="auto">
            <a:xfrm>
              <a:off x="3707" y="1944"/>
              <a:ext cx="135"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2A446F</a:t>
              </a:r>
              <a:endParaRPr kumimoji="0" lang="en-US" altLang="en-US" sz="1800" b="0" i="0" u="none" strike="noStrike" cap="none" normalizeH="0" baseline="0">
                <a:ln>
                  <a:noFill/>
                </a:ln>
                <a:solidFill>
                  <a:schemeClr val="tx1"/>
                </a:solidFill>
                <a:effectLst/>
                <a:latin typeface="Arial" pitchFamily="34" charset="0"/>
              </a:endParaRPr>
            </a:p>
          </p:txBody>
        </p:sp>
        <p:sp>
          <p:nvSpPr>
            <p:cNvPr id="297" name="Rectangle 73">
              <a:extLst>
                <a:ext uri="{FF2B5EF4-FFF2-40B4-BE49-F238E27FC236}">
                  <a16:creationId xmlns:a16="http://schemas.microsoft.com/office/drawing/2014/main" id="{F0CA8CB9-EFF0-9A10-BBC0-A9A36D6E6ADF}"/>
                </a:ext>
              </a:extLst>
            </p:cNvPr>
            <p:cNvSpPr>
              <a:spLocks noChangeArrowheads="1"/>
            </p:cNvSpPr>
            <p:nvPr/>
          </p:nvSpPr>
          <p:spPr bwMode="auto">
            <a:xfrm>
              <a:off x="3698" y="1583"/>
              <a:ext cx="707" cy="1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298" name="Rectangle 74">
              <a:extLst>
                <a:ext uri="{FF2B5EF4-FFF2-40B4-BE49-F238E27FC236}">
                  <a16:creationId xmlns:a16="http://schemas.microsoft.com/office/drawing/2014/main" id="{CF1A989F-9EAE-5BC1-AD31-5728CD61EE81}"/>
                </a:ext>
              </a:extLst>
            </p:cNvPr>
            <p:cNvSpPr>
              <a:spLocks noChangeArrowheads="1"/>
            </p:cNvSpPr>
            <p:nvPr/>
          </p:nvSpPr>
          <p:spPr bwMode="auto">
            <a:xfrm>
              <a:off x="3707" y="1578"/>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2A446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2A446F"/>
                </a:solidFill>
                <a:effectLst/>
                <a:latin typeface="Arial" pitchFamily="34" charset="0"/>
              </a:endParaRPr>
            </a:p>
          </p:txBody>
        </p:sp>
        <p:sp>
          <p:nvSpPr>
            <p:cNvPr id="299" name="Rectangle 75">
              <a:extLst>
                <a:ext uri="{FF2B5EF4-FFF2-40B4-BE49-F238E27FC236}">
                  <a16:creationId xmlns:a16="http://schemas.microsoft.com/office/drawing/2014/main" id="{957953AB-E9C6-D080-ADB2-1F206404C0B7}"/>
                </a:ext>
              </a:extLst>
            </p:cNvPr>
            <p:cNvSpPr>
              <a:spLocks noChangeArrowheads="1"/>
            </p:cNvSpPr>
            <p:nvPr/>
          </p:nvSpPr>
          <p:spPr bwMode="auto">
            <a:xfrm>
              <a:off x="3798" y="1594"/>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0" name="Rectangle 76">
              <a:extLst>
                <a:ext uri="{FF2B5EF4-FFF2-40B4-BE49-F238E27FC236}">
                  <a16:creationId xmlns:a16="http://schemas.microsoft.com/office/drawing/2014/main" id="{D3F9BD24-BF97-98DF-7799-FF5527E1F0E4}"/>
                </a:ext>
              </a:extLst>
            </p:cNvPr>
            <p:cNvSpPr>
              <a:spLocks noChangeArrowheads="1"/>
            </p:cNvSpPr>
            <p:nvPr/>
          </p:nvSpPr>
          <p:spPr bwMode="auto">
            <a:xfrm>
              <a:off x="3707" y="1655"/>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8DC8E8</a:t>
              </a:r>
              <a:endParaRPr kumimoji="0" lang="en-US" altLang="en-US" sz="1800" b="0" i="0" u="none" strike="noStrike" cap="none" normalizeH="0" baseline="0">
                <a:ln>
                  <a:noFill/>
                </a:ln>
                <a:solidFill>
                  <a:schemeClr val="tx1"/>
                </a:solidFill>
                <a:effectLst/>
                <a:latin typeface="Arial" pitchFamily="34" charset="0"/>
              </a:endParaRPr>
            </a:p>
          </p:txBody>
        </p:sp>
        <p:sp>
          <p:nvSpPr>
            <p:cNvPr id="301" name="Rectangle 80">
              <a:extLst>
                <a:ext uri="{FF2B5EF4-FFF2-40B4-BE49-F238E27FC236}">
                  <a16:creationId xmlns:a16="http://schemas.microsoft.com/office/drawing/2014/main" id="{D9F904A4-74AE-C098-E989-4C11A3671B63}"/>
                </a:ext>
              </a:extLst>
            </p:cNvPr>
            <p:cNvSpPr>
              <a:spLocks noChangeArrowheads="1"/>
            </p:cNvSpPr>
            <p:nvPr/>
          </p:nvSpPr>
          <p:spPr bwMode="auto">
            <a:xfrm>
              <a:off x="2981" y="1438"/>
              <a:ext cx="1423" cy="135"/>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2" name="Rectangle 81">
              <a:extLst>
                <a:ext uri="{FF2B5EF4-FFF2-40B4-BE49-F238E27FC236}">
                  <a16:creationId xmlns:a16="http://schemas.microsoft.com/office/drawing/2014/main" id="{86561027-5502-5CBF-CC1E-E9283F7A3EA8}"/>
                </a:ext>
              </a:extLst>
            </p:cNvPr>
            <p:cNvSpPr>
              <a:spLocks noChangeArrowheads="1"/>
            </p:cNvSpPr>
            <p:nvPr/>
          </p:nvSpPr>
          <p:spPr bwMode="auto">
            <a:xfrm>
              <a:off x="2977" y="1437"/>
              <a:ext cx="1427"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3" name="Freeform 82">
              <a:extLst>
                <a:ext uri="{FF2B5EF4-FFF2-40B4-BE49-F238E27FC236}">
                  <a16:creationId xmlns:a16="http://schemas.microsoft.com/office/drawing/2014/main" id="{815862B1-E237-764F-DF2A-70DEC4B6F67A}"/>
                </a:ext>
              </a:extLst>
            </p:cNvPr>
            <p:cNvSpPr>
              <a:spLocks noEditPoints="1"/>
            </p:cNvSpPr>
            <p:nvPr/>
          </p:nvSpPr>
          <p:spPr bwMode="auto">
            <a:xfrm>
              <a:off x="2978" y="1437"/>
              <a:ext cx="1427" cy="136"/>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4" name="Rectangle 83">
              <a:extLst>
                <a:ext uri="{FF2B5EF4-FFF2-40B4-BE49-F238E27FC236}">
                  <a16:creationId xmlns:a16="http://schemas.microsoft.com/office/drawing/2014/main" id="{F8634574-E07B-D28B-BCBE-E63D6F2B0F02}"/>
                </a:ext>
              </a:extLst>
            </p:cNvPr>
            <p:cNvSpPr>
              <a:spLocks noChangeArrowheads="1"/>
            </p:cNvSpPr>
            <p:nvPr/>
          </p:nvSpPr>
          <p:spPr bwMode="auto">
            <a:xfrm>
              <a:off x="2978" y="1437"/>
              <a:ext cx="1426" cy="1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5" name="Rectangle 84">
              <a:extLst>
                <a:ext uri="{FF2B5EF4-FFF2-40B4-BE49-F238E27FC236}">
                  <a16:creationId xmlns:a16="http://schemas.microsoft.com/office/drawing/2014/main" id="{12699538-90CB-E2BB-A02E-9CAD1104357C}"/>
                </a:ext>
              </a:extLst>
            </p:cNvPr>
            <p:cNvSpPr>
              <a:spLocks noChangeArrowheads="1"/>
            </p:cNvSpPr>
            <p:nvPr/>
          </p:nvSpPr>
          <p:spPr bwMode="auto">
            <a:xfrm>
              <a:off x="2988" y="1440"/>
              <a:ext cx="314"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FFFFFF"/>
                  </a:solidFill>
                  <a:effectLst/>
                  <a:uLnTx/>
                  <a:uFillTx/>
                  <a:latin typeface="Segoe UI" panose="020B0502040204020203" pitchFamily="34" charset="0"/>
                </a:rPr>
                <a:t>Blue Black</a:t>
              </a:r>
              <a:endParaRPr kumimoji="0" lang="en-US" altLang="en-US" sz="1800" b="0" i="0" u="none" strike="noStrike" cap="none" normalizeH="0" baseline="0">
                <a:ln>
                  <a:noFill/>
                </a:ln>
                <a:solidFill>
                  <a:schemeClr val="tx1"/>
                </a:solidFill>
                <a:effectLst/>
                <a:latin typeface="Arial" pitchFamily="34" charset="0"/>
              </a:endParaRPr>
            </a:p>
          </p:txBody>
        </p:sp>
        <p:sp>
          <p:nvSpPr>
            <p:cNvPr id="306" name="Rectangle 85">
              <a:extLst>
                <a:ext uri="{FF2B5EF4-FFF2-40B4-BE49-F238E27FC236}">
                  <a16:creationId xmlns:a16="http://schemas.microsoft.com/office/drawing/2014/main" id="{6FAB69FC-8CE4-AC4F-FDDF-81B46D7C1E11}"/>
                </a:ext>
              </a:extLst>
            </p:cNvPr>
            <p:cNvSpPr>
              <a:spLocks noChangeArrowheads="1"/>
            </p:cNvSpPr>
            <p:nvPr/>
          </p:nvSpPr>
          <p:spPr bwMode="auto">
            <a:xfrm>
              <a:off x="2989" y="1508"/>
              <a:ext cx="13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091F2C</a:t>
              </a:r>
              <a:endParaRPr kumimoji="0" lang="en-US" altLang="en-US" sz="1800" b="0" i="0" u="none" strike="noStrike" cap="none" normalizeH="0" baseline="0">
                <a:ln>
                  <a:noFill/>
                </a:ln>
                <a:solidFill>
                  <a:schemeClr val="tx1"/>
                </a:solidFill>
                <a:effectLst/>
                <a:latin typeface="Arial" pitchFamily="34" charset="0"/>
              </a:endParaRPr>
            </a:p>
          </p:txBody>
        </p:sp>
        <p:sp>
          <p:nvSpPr>
            <p:cNvPr id="307" name="Rectangle 86">
              <a:extLst>
                <a:ext uri="{FF2B5EF4-FFF2-40B4-BE49-F238E27FC236}">
                  <a16:creationId xmlns:a16="http://schemas.microsoft.com/office/drawing/2014/main" id="{0B6C3A35-3676-F821-8B84-E8FCD2D7AEB0}"/>
                </a:ext>
              </a:extLst>
            </p:cNvPr>
            <p:cNvSpPr>
              <a:spLocks noChangeArrowheads="1"/>
            </p:cNvSpPr>
            <p:nvPr/>
          </p:nvSpPr>
          <p:spPr bwMode="auto">
            <a:xfrm>
              <a:off x="2977" y="1730"/>
              <a:ext cx="706" cy="136"/>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08" name="Rectangle 87">
              <a:extLst>
                <a:ext uri="{FF2B5EF4-FFF2-40B4-BE49-F238E27FC236}">
                  <a16:creationId xmlns:a16="http://schemas.microsoft.com/office/drawing/2014/main" id="{E31C635C-F918-E83E-41BB-6A05312AF804}"/>
                </a:ext>
              </a:extLst>
            </p:cNvPr>
            <p:cNvSpPr>
              <a:spLocks noChangeArrowheads="1"/>
            </p:cNvSpPr>
            <p:nvPr/>
          </p:nvSpPr>
          <p:spPr bwMode="auto">
            <a:xfrm>
              <a:off x="3010" y="173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09" name="Rectangle 88">
              <a:extLst>
                <a:ext uri="{FF2B5EF4-FFF2-40B4-BE49-F238E27FC236}">
                  <a16:creationId xmlns:a16="http://schemas.microsoft.com/office/drawing/2014/main" id="{C72C7396-887D-00AF-02FC-A8E598F00631}"/>
                </a:ext>
              </a:extLst>
            </p:cNvPr>
            <p:cNvSpPr>
              <a:spLocks noChangeArrowheads="1"/>
            </p:cNvSpPr>
            <p:nvPr/>
          </p:nvSpPr>
          <p:spPr bwMode="auto">
            <a:xfrm>
              <a:off x="2983" y="1803"/>
              <a:ext cx="14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C73ECC</a:t>
              </a:r>
              <a:endParaRPr kumimoji="0" lang="en-US" altLang="en-US" sz="1800" b="0" i="0" u="none" strike="noStrike" cap="none" normalizeH="0" baseline="0">
                <a:ln>
                  <a:noFill/>
                </a:ln>
                <a:effectLst/>
                <a:latin typeface="Arial" pitchFamily="34" charset="0"/>
              </a:endParaRPr>
            </a:p>
          </p:txBody>
        </p:sp>
        <p:sp>
          <p:nvSpPr>
            <p:cNvPr id="310" name="Rectangle 89">
              <a:extLst>
                <a:ext uri="{FF2B5EF4-FFF2-40B4-BE49-F238E27FC236}">
                  <a16:creationId xmlns:a16="http://schemas.microsoft.com/office/drawing/2014/main" id="{D30DD6FD-51EB-19EC-8510-E1C9AF53735B}"/>
                </a:ext>
              </a:extLst>
            </p:cNvPr>
            <p:cNvSpPr>
              <a:spLocks noChangeArrowheads="1"/>
            </p:cNvSpPr>
            <p:nvPr/>
          </p:nvSpPr>
          <p:spPr bwMode="auto">
            <a:xfrm>
              <a:off x="2977" y="1875"/>
              <a:ext cx="706" cy="135"/>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11" name="Rectangle 90">
              <a:extLst>
                <a:ext uri="{FF2B5EF4-FFF2-40B4-BE49-F238E27FC236}">
                  <a16:creationId xmlns:a16="http://schemas.microsoft.com/office/drawing/2014/main" id="{FA8D36D1-67FD-B784-519E-C36BEA31B3C5}"/>
                </a:ext>
              </a:extLst>
            </p:cNvPr>
            <p:cNvSpPr>
              <a:spLocks noChangeArrowheads="1"/>
            </p:cNvSpPr>
            <p:nvPr/>
          </p:nvSpPr>
          <p:spPr bwMode="auto">
            <a:xfrm>
              <a:off x="2985" y="186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CD9BCF"/>
                  </a:solidFill>
                  <a:effectLst/>
                  <a:uLnTx/>
                  <a:uFillTx/>
                  <a:latin typeface="Segoe UI Black" panose="020B0A02040204020203" pitchFamily="34" charset="0"/>
                </a:rPr>
                <a:t>A</a:t>
              </a:r>
              <a:endParaRPr kumimoji="0" lang="en-US" altLang="en-US" sz="1800" b="0" i="0" u="none" strike="noStrike" cap="none" normalizeH="0" baseline="0">
                <a:ln>
                  <a:noFill/>
                </a:ln>
                <a:solidFill>
                  <a:srgbClr val="CD9BCF"/>
                </a:solidFill>
                <a:effectLst/>
                <a:latin typeface="Arial" pitchFamily="34" charset="0"/>
              </a:endParaRPr>
            </a:p>
          </p:txBody>
        </p:sp>
        <p:sp>
          <p:nvSpPr>
            <p:cNvPr id="312" name="Rectangle 91">
              <a:extLst>
                <a:ext uri="{FF2B5EF4-FFF2-40B4-BE49-F238E27FC236}">
                  <a16:creationId xmlns:a16="http://schemas.microsoft.com/office/drawing/2014/main" id="{A2790CC1-ECD3-C2AA-C63A-83B06BB562FD}"/>
                </a:ext>
              </a:extLst>
            </p:cNvPr>
            <p:cNvSpPr>
              <a:spLocks noChangeArrowheads="1"/>
            </p:cNvSpPr>
            <p:nvPr/>
          </p:nvSpPr>
          <p:spPr bwMode="auto">
            <a:xfrm>
              <a:off x="3076" y="1885"/>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FFFFFF"/>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3" name="Rectangle 92">
              <a:extLst>
                <a:ext uri="{FF2B5EF4-FFF2-40B4-BE49-F238E27FC236}">
                  <a16:creationId xmlns:a16="http://schemas.microsoft.com/office/drawing/2014/main" id="{C2F74C0D-75FA-B70A-ED71-3CFA807964B4}"/>
                </a:ext>
              </a:extLst>
            </p:cNvPr>
            <p:cNvSpPr>
              <a:spLocks noChangeArrowheads="1"/>
            </p:cNvSpPr>
            <p:nvPr/>
          </p:nvSpPr>
          <p:spPr bwMode="auto">
            <a:xfrm>
              <a:off x="2985" y="1946"/>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FFFFFF"/>
                  </a:solidFill>
                  <a:effectLst/>
                  <a:uLnTx/>
                  <a:uFillTx/>
                  <a:latin typeface="Segoe UI" panose="020B0502040204020203" pitchFamily="34" charset="0"/>
                </a:rPr>
                <a:t>702573</a:t>
              </a:r>
              <a:endParaRPr kumimoji="0" lang="en-US" altLang="en-US" sz="1800" b="0" i="0" u="none" strike="noStrike" cap="none" normalizeH="0" baseline="0">
                <a:ln>
                  <a:noFill/>
                </a:ln>
                <a:solidFill>
                  <a:schemeClr val="tx1"/>
                </a:solidFill>
                <a:effectLst/>
                <a:latin typeface="Arial" pitchFamily="34" charset="0"/>
              </a:endParaRPr>
            </a:p>
          </p:txBody>
        </p:sp>
        <p:sp>
          <p:nvSpPr>
            <p:cNvPr id="314" name="Rectangle 93">
              <a:extLst>
                <a:ext uri="{FF2B5EF4-FFF2-40B4-BE49-F238E27FC236}">
                  <a16:creationId xmlns:a16="http://schemas.microsoft.com/office/drawing/2014/main" id="{4B629030-A380-3E24-758E-F1D167C23086}"/>
                </a:ext>
              </a:extLst>
            </p:cNvPr>
            <p:cNvSpPr>
              <a:spLocks noChangeArrowheads="1"/>
            </p:cNvSpPr>
            <p:nvPr/>
          </p:nvSpPr>
          <p:spPr bwMode="auto">
            <a:xfrm>
              <a:off x="2977" y="1586"/>
              <a:ext cx="706" cy="135"/>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15" name="Rectangle 94">
              <a:extLst>
                <a:ext uri="{FF2B5EF4-FFF2-40B4-BE49-F238E27FC236}">
                  <a16:creationId xmlns:a16="http://schemas.microsoft.com/office/drawing/2014/main" id="{6D81EE59-1E06-6AAB-A8EE-80D567AE752D}"/>
                </a:ext>
              </a:extLst>
            </p:cNvPr>
            <p:cNvSpPr>
              <a:spLocks noChangeArrowheads="1"/>
            </p:cNvSpPr>
            <p:nvPr/>
          </p:nvSpPr>
          <p:spPr bwMode="auto">
            <a:xfrm>
              <a:off x="2985" y="158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702573"/>
                  </a:solidFill>
                  <a:effectLst/>
                  <a:uLnTx/>
                  <a:uFillTx/>
                  <a:latin typeface="Segoe UI Black" panose="020B0A02040204020203" pitchFamily="34" charset="0"/>
                </a:rPr>
                <a:t>A</a:t>
              </a:r>
              <a:endParaRPr kumimoji="0" lang="en-US" altLang="en-US" sz="1800" b="0" i="0" u="none" strike="noStrike" cap="none" normalizeH="0" baseline="0">
                <a:ln>
                  <a:noFill/>
                </a:ln>
                <a:solidFill>
                  <a:srgbClr val="702573"/>
                </a:solidFill>
                <a:effectLst/>
                <a:latin typeface="Arial" pitchFamily="34" charset="0"/>
              </a:endParaRPr>
            </a:p>
          </p:txBody>
        </p:sp>
        <p:sp>
          <p:nvSpPr>
            <p:cNvPr id="316" name="Rectangle 95">
              <a:extLst>
                <a:ext uri="{FF2B5EF4-FFF2-40B4-BE49-F238E27FC236}">
                  <a16:creationId xmlns:a16="http://schemas.microsoft.com/office/drawing/2014/main" id="{6AD9F2DD-3CC6-E096-A24F-323DA0D326AD}"/>
                </a:ext>
              </a:extLst>
            </p:cNvPr>
            <p:cNvSpPr>
              <a:spLocks noChangeArrowheads="1"/>
            </p:cNvSpPr>
            <p:nvPr/>
          </p:nvSpPr>
          <p:spPr bwMode="auto">
            <a:xfrm>
              <a:off x="3076" y="1596"/>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17" name="Rectangle 96">
              <a:extLst>
                <a:ext uri="{FF2B5EF4-FFF2-40B4-BE49-F238E27FC236}">
                  <a16:creationId xmlns:a16="http://schemas.microsoft.com/office/drawing/2014/main" id="{AFB34C5D-AB21-1047-2C41-96AAFC6CF230}"/>
                </a:ext>
              </a:extLst>
            </p:cNvPr>
            <p:cNvSpPr>
              <a:spLocks noChangeArrowheads="1"/>
            </p:cNvSpPr>
            <p:nvPr/>
          </p:nvSpPr>
          <p:spPr bwMode="auto">
            <a:xfrm>
              <a:off x="2985" y="1658"/>
              <a:ext cx="144"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CD9BCF</a:t>
              </a:r>
              <a:endParaRPr kumimoji="0" lang="en-US" altLang="en-US" sz="1800" b="0" i="0" u="none" strike="noStrike" cap="none" normalizeH="0" baseline="0">
                <a:ln>
                  <a:noFill/>
                </a:ln>
                <a:solidFill>
                  <a:schemeClr val="tx1"/>
                </a:solidFill>
                <a:effectLst/>
                <a:latin typeface="Arial" pitchFamily="34" charset="0"/>
              </a:endParaRPr>
            </a:p>
          </p:txBody>
        </p:sp>
        <p:sp>
          <p:nvSpPr>
            <p:cNvPr id="318" name="Rectangle 97">
              <a:extLst>
                <a:ext uri="{FF2B5EF4-FFF2-40B4-BE49-F238E27FC236}">
                  <a16:creationId xmlns:a16="http://schemas.microsoft.com/office/drawing/2014/main" id="{577AD0A0-7F00-AA4F-1B1B-61CFE55F937D}"/>
                </a:ext>
              </a:extLst>
            </p:cNvPr>
            <p:cNvSpPr>
              <a:spLocks noChangeArrowheads="1"/>
            </p:cNvSpPr>
            <p:nvPr/>
          </p:nvSpPr>
          <p:spPr bwMode="auto">
            <a:xfrm>
              <a:off x="2976" y="2023"/>
              <a:ext cx="1428" cy="1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19" name="Rectangle 98">
              <a:extLst>
                <a:ext uri="{FF2B5EF4-FFF2-40B4-BE49-F238E27FC236}">
                  <a16:creationId xmlns:a16="http://schemas.microsoft.com/office/drawing/2014/main" id="{AEE8AF68-7485-0DA2-1E8F-EA9EFEEF18D2}"/>
                </a:ext>
              </a:extLst>
            </p:cNvPr>
            <p:cNvSpPr>
              <a:spLocks noChangeArrowheads="1"/>
            </p:cNvSpPr>
            <p:nvPr/>
          </p:nvSpPr>
          <p:spPr bwMode="auto">
            <a:xfrm>
              <a:off x="2977" y="2024"/>
              <a:ext cx="1427"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20" name="Rectangle 99">
              <a:extLst>
                <a:ext uri="{FF2B5EF4-FFF2-40B4-BE49-F238E27FC236}">
                  <a16:creationId xmlns:a16="http://schemas.microsoft.com/office/drawing/2014/main" id="{00A4FA1A-2972-8EFD-C7DB-916888D02231}"/>
                </a:ext>
              </a:extLst>
            </p:cNvPr>
            <p:cNvSpPr>
              <a:spLocks noChangeArrowheads="1"/>
            </p:cNvSpPr>
            <p:nvPr/>
          </p:nvSpPr>
          <p:spPr bwMode="auto">
            <a:xfrm>
              <a:off x="2985" y="2028"/>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chemeClr val="bg1"/>
                  </a:solidFill>
                  <a:effectLst/>
                  <a:uLnTx/>
                  <a:uFillTx/>
                  <a:latin typeface="Segoe UI" panose="020B0502040204020203" pitchFamily="34" charset="0"/>
                </a:rPr>
                <a:t>000000</a:t>
              </a:r>
              <a:endParaRPr kumimoji="0" lang="en-US" altLang="en-US" sz="1800" b="0" i="0" u="none" strike="noStrike" cap="none" normalizeH="0" baseline="0">
                <a:ln>
                  <a:noFill/>
                </a:ln>
                <a:solidFill>
                  <a:schemeClr val="bg1"/>
                </a:solidFill>
                <a:effectLst/>
                <a:latin typeface="Arial" pitchFamily="34" charset="0"/>
              </a:endParaRPr>
            </a:p>
          </p:txBody>
        </p:sp>
        <p:sp>
          <p:nvSpPr>
            <p:cNvPr id="321" name="Rectangle 100">
              <a:extLst>
                <a:ext uri="{FF2B5EF4-FFF2-40B4-BE49-F238E27FC236}">
                  <a16:creationId xmlns:a16="http://schemas.microsoft.com/office/drawing/2014/main" id="{E02AE344-8FCD-07A4-1035-21E5745797EA}"/>
                </a:ext>
              </a:extLst>
            </p:cNvPr>
            <p:cNvSpPr>
              <a:spLocks noChangeArrowheads="1"/>
            </p:cNvSpPr>
            <p:nvPr/>
          </p:nvSpPr>
          <p:spPr bwMode="auto">
            <a:xfrm>
              <a:off x="1532" y="1439"/>
              <a:ext cx="1430" cy="136"/>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22" name="Rectangle 101">
              <a:extLst>
                <a:ext uri="{FF2B5EF4-FFF2-40B4-BE49-F238E27FC236}">
                  <a16:creationId xmlns:a16="http://schemas.microsoft.com/office/drawing/2014/main" id="{A8F0A57D-3D77-F52A-CEE5-C300AC719E97}"/>
                </a:ext>
              </a:extLst>
            </p:cNvPr>
            <p:cNvSpPr>
              <a:spLocks noChangeArrowheads="1"/>
            </p:cNvSpPr>
            <p:nvPr/>
          </p:nvSpPr>
          <p:spPr bwMode="auto">
            <a:xfrm>
              <a:off x="1532" y="1439"/>
              <a:ext cx="1429" cy="136"/>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stStyle>
            <a:p>
              <a:pPr marL="0" algn="l" defTabSz="914344">
                <a:buNone/>
                <a:defRPr kumimoji="0" sz="1765" b="0" i="0" normalizeH="0" noProof="0">
                  <a:solidFill>
                    <a:srgbClr val="000000"/>
                  </a:solidFill>
                  <a:uLnTx/>
                  <a:uFillTx/>
                  <a:latin typeface="+mn-lt"/>
                  <a:ea typeface="+mn-ea"/>
                  <a:cs typeface="+mn-cs"/>
                </a:defRPr>
              </a:pPr>
              <a:endParaRPr lang="en-US" sz="1765"/>
            </a:p>
          </p:txBody>
        </p:sp>
        <p:sp>
          <p:nvSpPr>
            <p:cNvPr id="323" name="Rectangle 102">
              <a:extLst>
                <a:ext uri="{FF2B5EF4-FFF2-40B4-BE49-F238E27FC236}">
                  <a16:creationId xmlns:a16="http://schemas.microsoft.com/office/drawing/2014/main" id="{34755F26-EC65-BC3C-F00F-5952873E93B5}"/>
                </a:ext>
              </a:extLst>
            </p:cNvPr>
            <p:cNvSpPr>
              <a:spLocks noChangeArrowheads="1"/>
            </p:cNvSpPr>
            <p:nvPr/>
          </p:nvSpPr>
          <p:spPr bwMode="auto">
            <a:xfrm>
              <a:off x="1541" y="1435"/>
              <a:ext cx="38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800" b="1" i="0" u="none" strike="noStrike" cap="none" normalizeH="0" baseline="0" noProof="0">
                  <a:ln>
                    <a:noFill/>
                  </a:ln>
                  <a:solidFill>
                    <a:srgbClr val="1A1A1A"/>
                  </a:solidFill>
                  <a:effectLst/>
                  <a:uLnTx/>
                  <a:uFillTx/>
                  <a:latin typeface="Segoe UI" panose="020B0502040204020203" pitchFamily="34" charset="0"/>
                </a:rPr>
                <a:t>Neutral Gray</a:t>
              </a:r>
              <a:endParaRPr kumimoji="0" lang="en-US" altLang="en-US" sz="1800" b="0" i="0" u="none" strike="noStrike" cap="none" normalizeH="0" baseline="0">
                <a:ln>
                  <a:noFill/>
                </a:ln>
                <a:solidFill>
                  <a:schemeClr val="tx1"/>
                </a:solidFill>
                <a:effectLst/>
                <a:latin typeface="Arial" pitchFamily="34" charset="0"/>
              </a:endParaRPr>
            </a:p>
          </p:txBody>
        </p:sp>
        <p:sp>
          <p:nvSpPr>
            <p:cNvPr id="324" name="Rectangle 103">
              <a:extLst>
                <a:ext uri="{FF2B5EF4-FFF2-40B4-BE49-F238E27FC236}">
                  <a16:creationId xmlns:a16="http://schemas.microsoft.com/office/drawing/2014/main" id="{B81AAAC1-86AE-E75F-941C-AB9A2CF58E0B}"/>
                </a:ext>
              </a:extLst>
            </p:cNvPr>
            <p:cNvSpPr>
              <a:spLocks noChangeArrowheads="1"/>
            </p:cNvSpPr>
            <p:nvPr/>
          </p:nvSpPr>
          <p:spPr bwMode="auto">
            <a:xfrm>
              <a:off x="1541" y="1502"/>
              <a:ext cx="133"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500" b="0" i="0" u="none" strike="noStrike" cap="none" normalizeH="0" baseline="0" noProof="0">
                  <a:ln>
                    <a:noFill/>
                  </a:ln>
                  <a:solidFill>
                    <a:srgbClr val="000000"/>
                  </a:solidFill>
                  <a:effectLst/>
                  <a:uLnTx/>
                  <a:uFillTx/>
                  <a:latin typeface="Segoe UI" panose="020B0502040204020203" pitchFamily="34" charset="0"/>
                </a:rPr>
                <a:t>E8E6DF</a:t>
              </a:r>
              <a:endParaRPr kumimoji="0" lang="en-US" altLang="en-US" sz="1800" b="0" i="0" u="none" strike="noStrike" cap="none" normalizeH="0" baseline="0">
                <a:ln>
                  <a:noFill/>
                </a:ln>
                <a:solidFill>
                  <a:schemeClr val="tx1"/>
                </a:solidFill>
                <a:effectLst/>
                <a:latin typeface="Arial" pitchFamily="34" charset="0"/>
              </a:endParaRPr>
            </a:p>
          </p:txBody>
        </p:sp>
        <p:sp>
          <p:nvSpPr>
            <p:cNvPr id="325" name="Rectangle 14">
              <a:extLst>
                <a:ext uri="{FF2B5EF4-FFF2-40B4-BE49-F238E27FC236}">
                  <a16:creationId xmlns:a16="http://schemas.microsoft.com/office/drawing/2014/main" id="{EB0437A5-6694-879B-F94E-9FA34DFD9D2C}"/>
                </a:ext>
              </a:extLst>
            </p:cNvPr>
            <p:cNvSpPr>
              <a:spLocks noChangeArrowheads="1"/>
            </p:cNvSpPr>
            <p:nvPr/>
          </p:nvSpPr>
          <p:spPr bwMode="auto">
            <a:xfrm>
              <a:off x="2354" y="1740"/>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sp>
          <p:nvSpPr>
            <p:cNvPr id="326" name="Rectangle 95">
              <a:extLst>
                <a:ext uri="{FF2B5EF4-FFF2-40B4-BE49-F238E27FC236}">
                  <a16:creationId xmlns:a16="http://schemas.microsoft.com/office/drawing/2014/main" id="{7CF198F9-1D72-F8CC-3A2E-9B2DAE529DAF}"/>
                </a:ext>
              </a:extLst>
            </p:cNvPr>
            <p:cNvSpPr>
              <a:spLocks noChangeArrowheads="1"/>
            </p:cNvSpPr>
            <p:nvPr/>
          </p:nvSpPr>
          <p:spPr bwMode="auto">
            <a:xfrm>
              <a:off x="3076" y="1739"/>
              <a:ext cx="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en-US"/>
              </a:defPPr>
              <a:lvl1pPr marL="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1pPr>
              <a:lvl2pPr marL="457183"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2pPr>
              <a:lvl3pPr marL="914367"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3pPr>
              <a:lvl4pPr marL="1371550"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4pPr>
              <a:lvl5pPr marL="182873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5pPr>
              <a:lvl6pPr marL="2285918"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6pPr>
              <a:lvl7pPr marL="2743101"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7pPr>
              <a:lvl8pPr marL="3200284" algn="l" defTabSz="914367" rtl="0" eaLnBrk="0" fontAlgn="base" latinLnBrk="0" hangingPunct="0">
                <a:spcBef>
                  <a:spcPct val="0"/>
                </a:spcBef>
                <a:spcAft>
                  <a:spcPct val="0"/>
                </a:spcAft>
                <a:defRPr sz="1765" kern="1200">
                  <a:solidFill>
                    <a:schemeClr val="tx1"/>
                  </a:solidFill>
                  <a:latin typeface="Arial" pitchFamily="34" charset="0"/>
                  <a:ea typeface="+mn-ea"/>
                  <a:cs typeface="+mn-cs"/>
                </a:defRPr>
              </a:lvl8pPr>
              <a:lvl9pPr eaLnBrk="0" fontAlgn="base" hangingPunct="0">
                <a:spcBef>
                  <a:spcPct val="0"/>
                </a:spcBef>
                <a:spcAft>
                  <a:spcPct val="0"/>
                </a:spcAft>
                <a:defRPr>
                  <a:solidFill>
                    <a:schemeClr val="tx1"/>
                  </a:solidFill>
                  <a:latin typeface="Arial" pitchFamily="34" charset="0"/>
                </a:defRPr>
              </a:lvl9pPr>
            </a:lstStyle>
            <a:p>
              <a:pPr marL="0" marR="0" lvl="0" indent="0" algn="l" defTabSz="914377" rtl="0" eaLnBrk="0" fontAlgn="base" latinLnBrk="0" hangingPunct="0">
                <a:lnSpc>
                  <a:spcPct val="100000"/>
                </a:lnSpc>
                <a:spcBef>
                  <a:spcPct val="0"/>
                </a:spcBef>
                <a:spcAft>
                  <a:spcPct val="0"/>
                </a:spcAft>
                <a:buClrTx/>
                <a:buSzTx/>
                <a:buFontTx/>
                <a:buNone/>
                <a:defRPr kumimoji="0" sz="1765" b="0" i="0" normalizeH="0" noProof="0">
                  <a:solidFill>
                    <a:srgbClr val="000000"/>
                  </a:solidFill>
                  <a:uLnTx/>
                  <a:uFillTx/>
                  <a:latin typeface="Arial" pitchFamily="34" charset="0"/>
                  <a:ea typeface="+mn-ea"/>
                  <a:cs typeface="+mn-cs"/>
                </a:defRPr>
              </a:pPr>
              <a:r>
                <a:rPr kumimoji="0" lang="en-US" altLang="en-US" sz="1000" b="1" i="0" u="none" strike="noStrike" cap="none" normalizeH="0" baseline="0" noProof="0">
                  <a:ln>
                    <a:noFill/>
                  </a:ln>
                  <a:solidFill>
                    <a:srgbClr val="000000"/>
                  </a:solidFill>
                  <a:effectLst/>
                  <a:uLnTx/>
                  <a:uFillTx/>
                  <a:latin typeface="Segoe UI Black" panose="020B0A02040204020203" pitchFamily="34" charset="0"/>
                </a:rPr>
                <a:t>A</a:t>
              </a:r>
              <a:endParaRPr kumimoji="0" lang="en-US" altLang="en-US" sz="18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657351230"/>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Lst>
  <p:transition>
    <p:fade/>
  </p:transition>
  <p:txStyles>
    <p:title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lang="en-US" sz="2800" kern="1200" spc="0" baseline="0">
          <a:solidFill>
            <a:schemeClr val="tx1"/>
          </a:solidFill>
          <a:latin typeface="+mn-lt"/>
          <a:ea typeface="+mn-ea"/>
          <a:cs typeface="Segoe UI" pitchFamily="34" charset="0"/>
        </a:defRPr>
      </a:lvl1pPr>
      <a:lvl2pPr marL="457189" marR="0" indent="-228594"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3.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33.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78.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12C77C-5174-F6D5-94F3-3F366AD7448C}"/>
              </a:ext>
            </a:extLst>
          </p:cNvPr>
          <p:cNvSpPr txBox="1"/>
          <p:nvPr/>
        </p:nvSpPr>
        <p:spPr>
          <a:xfrm>
            <a:off x="0" y="2228671"/>
            <a:ext cx="12192000" cy="1200329"/>
          </a:xfrm>
          <a:prstGeom prst="rect">
            <a:avLst/>
          </a:prstGeom>
          <a:noFill/>
        </p:spPr>
        <p:txBody>
          <a:bodyPr wrap="square">
            <a:spAutoFit/>
          </a:bodyPr>
          <a:lstStyle/>
          <a:p>
            <a:pPr lvl="0" algn="ctr" defTabSz="914367"/>
            <a:r>
              <a:rPr lang="en-US" sz="7200" b="1" kern="0" dirty="0">
                <a:ln w="3175">
                  <a:noFill/>
                </a:ln>
                <a:solidFill>
                  <a:schemeClr val="bg1"/>
                </a:solidFill>
                <a:latin typeface="Segoe UI Semibold (Headings)"/>
                <a:ea typeface="+mn-ea"/>
                <a:cs typeface="Segoe UI" pitchFamily="34" charset="0"/>
              </a:rPr>
              <a:t>City Name</a:t>
            </a:r>
            <a:endParaRPr lang="en-US" sz="7200" b="1" kern="0" dirty="0">
              <a:ln w="3175">
                <a:noFill/>
              </a:ln>
              <a:solidFill>
                <a:srgbClr val="FFB900"/>
              </a:solidFill>
              <a:latin typeface="Segoe UI Semibold (Headings)"/>
              <a:ea typeface="+mn-ea"/>
              <a:cs typeface="Segoe UI" pitchFamily="34" charset="0"/>
            </a:endParaRPr>
          </a:p>
        </p:txBody>
      </p:sp>
    </p:spTree>
    <p:extLst>
      <p:ext uri="{BB962C8B-B14F-4D97-AF65-F5344CB8AC3E}">
        <p14:creationId xmlns:p14="http://schemas.microsoft.com/office/powerpoint/2010/main" val="1807467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8B4FE1-E730-F0DE-3150-4B248A990465}"/>
              </a:ext>
            </a:extLst>
          </p:cNvPr>
          <p:cNvPicPr>
            <a:picLocks noChangeAspect="1"/>
          </p:cNvPicPr>
          <p:nvPr/>
        </p:nvPicPr>
        <p:blipFill>
          <a:blip r:embed="rId3"/>
          <a:stretch>
            <a:fillRect/>
          </a:stretch>
        </p:blipFill>
        <p:spPr>
          <a:xfrm>
            <a:off x="473680" y="178788"/>
            <a:ext cx="3368332" cy="6500423"/>
          </a:xfrm>
          <a:prstGeom prst="rect">
            <a:avLst/>
          </a:prstGeom>
        </p:spPr>
      </p:pic>
      <p:sp>
        <p:nvSpPr>
          <p:cNvPr id="5" name="TextBox 4">
            <a:extLst>
              <a:ext uri="{FF2B5EF4-FFF2-40B4-BE49-F238E27FC236}">
                <a16:creationId xmlns:a16="http://schemas.microsoft.com/office/drawing/2014/main" id="{91D287C0-9993-B10C-CE2F-E58DB04B796C}"/>
              </a:ext>
            </a:extLst>
          </p:cNvPr>
          <p:cNvSpPr txBox="1"/>
          <p:nvPr/>
        </p:nvSpPr>
        <p:spPr>
          <a:xfrm>
            <a:off x="4397952" y="776631"/>
            <a:ext cx="7320368" cy="5016758"/>
          </a:xfrm>
          <a:prstGeom prst="rect">
            <a:avLst/>
          </a:prstGeom>
          <a:noFill/>
        </p:spPr>
        <p:txBody>
          <a:bodyPr wrap="square">
            <a:spAutoFit/>
          </a:bodyPr>
          <a:lstStyle/>
          <a:p>
            <a:r>
              <a:rPr lang="en-US" sz="3200" dirty="0">
                <a:solidFill>
                  <a:schemeClr val="bg1"/>
                </a:solidFill>
                <a:latin typeface="Segoe UI Semibold" panose="020B0702040204020203" pitchFamily="34" charset="0"/>
                <a:cs typeface="Segoe UI Semibold" panose="020B0702040204020203" pitchFamily="34" charset="0"/>
              </a:rPr>
              <a:t>“We lost a whole day getting a QA engineer running on that project.” </a:t>
            </a:r>
          </a:p>
          <a:p>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“It works on my laptop. Why doesn’t it work on yours?”</a:t>
            </a:r>
          </a:p>
          <a:p>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“Can I have a 16-core machine?” </a:t>
            </a:r>
          </a:p>
          <a:p>
            <a:endParaRPr lang="en-US" sz="3200" dirty="0">
              <a:solidFill>
                <a:schemeClr val="bg1"/>
              </a:solidFill>
              <a:latin typeface="Segoe UI Semibold" panose="020B0702040204020203" pitchFamily="34" charset="0"/>
              <a:cs typeface="Segoe UI Semibold" panose="020B0702040204020203" pitchFamily="34" charset="0"/>
            </a:endParaRPr>
          </a:p>
          <a:p>
            <a:r>
              <a:rPr lang="en-US" sz="3200" dirty="0">
                <a:solidFill>
                  <a:schemeClr val="bg1"/>
                </a:solidFill>
                <a:latin typeface="Segoe UI Semibold" panose="020B0702040204020203" pitchFamily="34" charset="0"/>
                <a:cs typeface="Segoe UI Semibold" panose="020B0702040204020203" pitchFamily="34" charset="0"/>
              </a:rPr>
              <a:t>“I have no idea what I’ve installed over the years?”</a:t>
            </a:r>
          </a:p>
        </p:txBody>
      </p:sp>
    </p:spTree>
    <p:extLst>
      <p:ext uri="{BB962C8B-B14F-4D97-AF65-F5344CB8AC3E}">
        <p14:creationId xmlns:p14="http://schemas.microsoft.com/office/powerpoint/2010/main" val="343638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1217"/>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124" name="Picture 4" descr="GitHub's Engineering Team has moved to Codespaces - The GitHub Blog">
            <a:extLst>
              <a:ext uri="{FF2B5EF4-FFF2-40B4-BE49-F238E27FC236}">
                <a16:creationId xmlns:a16="http://schemas.microsoft.com/office/drawing/2014/main" id="{218E3784-F9D6-907F-D1F6-5DF880FF25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12192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21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agram showing the relationship between a code editor and a codespace running on an Azure virtual machine.">
            <a:extLst>
              <a:ext uri="{FF2B5EF4-FFF2-40B4-BE49-F238E27FC236}">
                <a16:creationId xmlns:a16="http://schemas.microsoft.com/office/drawing/2014/main" id="{0B2E08F7-4B2C-EF15-7BA2-3147EB053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0163" y="0"/>
            <a:ext cx="9591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5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38;p97">
            <a:extLst>
              <a:ext uri="{FF2B5EF4-FFF2-40B4-BE49-F238E27FC236}">
                <a16:creationId xmlns:a16="http://schemas.microsoft.com/office/drawing/2014/main" id="{951FF932-D438-B6E2-3C56-A04DC6BF6C3D}"/>
              </a:ext>
            </a:extLst>
          </p:cNvPr>
          <p:cNvSpPr/>
          <p:nvPr/>
        </p:nvSpPr>
        <p:spPr>
          <a:xfrm>
            <a:off x="3075709" y="461818"/>
            <a:ext cx="8562111" cy="5590887"/>
          </a:xfrm>
          <a:prstGeom prst="roundRect">
            <a:avLst>
              <a:gd name="adj" fmla="val 3159"/>
            </a:avLst>
          </a:prstGeom>
          <a:noFill/>
          <a:ln w="28575" cap="flat" cmpd="sng">
            <a:solidFill>
              <a:schemeClr val="bg1"/>
            </a:solidFill>
            <a:prstDash val="solid"/>
            <a:round/>
            <a:headEnd type="none" w="sm" len="sm"/>
            <a:tailEnd type="none" w="sm" len="sm"/>
          </a:ln>
        </p:spPr>
        <p:txBody>
          <a:bodyPr spcFirstLastPara="1" wrap="square" lIns="0" tIns="0" rIns="0" bIns="0" anchor="ctr" anchorCtr="0">
            <a:noAutofit/>
          </a:bodyPr>
          <a:lstStyle/>
          <a:p>
            <a:pPr marL="0" marR="0" lvl="0" indent="0" defTabSz="914400" eaLnBrk="1" fontAlgn="auto" latinLnBrk="0" hangingPunct="1">
              <a:lnSpc>
                <a:spcPct val="100000"/>
              </a:lnSpc>
              <a:spcBef>
                <a:spcPts val="0"/>
              </a:spcBef>
              <a:spcAft>
                <a:spcPts val="0"/>
              </a:spcAft>
              <a:buClr>
                <a:srgbClr val="F0F6FC"/>
              </a:buClr>
              <a:buSzPts val="900"/>
              <a:buFont typeface="Arial"/>
              <a:buNone/>
              <a:tabLst/>
              <a:defRPr/>
            </a:pPr>
            <a:endParaRPr kumimoji="0" sz="900" b="0" i="0" u="none" strike="noStrike" kern="0" cap="none" spc="0" normalizeH="0" baseline="0" noProof="0">
              <a:ln>
                <a:noFill/>
              </a:ln>
              <a:solidFill>
                <a:srgbClr val="6E7681"/>
              </a:solidFill>
              <a:effectLst/>
              <a:uLnTx/>
              <a:uFillTx/>
              <a:latin typeface="Arial"/>
              <a:ea typeface="Arial"/>
              <a:cs typeface="Arial"/>
              <a:sym typeface="Arial"/>
            </a:endParaRPr>
          </a:p>
        </p:txBody>
      </p:sp>
      <p:sp>
        <p:nvSpPr>
          <p:cNvPr id="3" name="Google Shape;146;p97">
            <a:extLst>
              <a:ext uri="{FF2B5EF4-FFF2-40B4-BE49-F238E27FC236}">
                <a16:creationId xmlns:a16="http://schemas.microsoft.com/office/drawing/2014/main" id="{C622EBFE-BBF4-1919-064E-9AB9292327F3}"/>
              </a:ext>
            </a:extLst>
          </p:cNvPr>
          <p:cNvSpPr/>
          <p:nvPr/>
        </p:nvSpPr>
        <p:spPr>
          <a:xfrm rot="5400000" flipV="1">
            <a:off x="1501486" y="3202267"/>
            <a:ext cx="3148445" cy="109987"/>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latin typeface="Arial"/>
              <a:ea typeface="Arial"/>
              <a:cs typeface="Arial"/>
              <a:sym typeface="Arial"/>
            </a:endParaRPr>
          </a:p>
        </p:txBody>
      </p:sp>
      <p:grpSp>
        <p:nvGrpSpPr>
          <p:cNvPr id="7" name="Group 6">
            <a:extLst>
              <a:ext uri="{FF2B5EF4-FFF2-40B4-BE49-F238E27FC236}">
                <a16:creationId xmlns:a16="http://schemas.microsoft.com/office/drawing/2014/main" id="{0CB1E2A3-AF62-BEB5-1299-DA49C2A57CA8}"/>
              </a:ext>
            </a:extLst>
          </p:cNvPr>
          <p:cNvGrpSpPr/>
          <p:nvPr/>
        </p:nvGrpSpPr>
        <p:grpSpPr>
          <a:xfrm>
            <a:off x="607612" y="2787782"/>
            <a:ext cx="1627067" cy="1282436"/>
            <a:chOff x="813148" y="967765"/>
            <a:chExt cx="2271675" cy="1790509"/>
          </a:xfrm>
        </p:grpSpPr>
        <p:pic>
          <p:nvPicPr>
            <p:cNvPr id="8" name="Picture 2" descr="Primer: Codespaces - GitHub Education">
              <a:extLst>
                <a:ext uri="{FF2B5EF4-FFF2-40B4-BE49-F238E27FC236}">
                  <a16:creationId xmlns:a16="http://schemas.microsoft.com/office/drawing/2014/main" id="{F1CCE3E1-CA6D-8955-AD0B-6392CD4BC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32DBC14D-8449-2B6F-1B7F-0B064A25EA7C}"/>
                </a:ext>
              </a:extLst>
            </p:cNvPr>
            <p:cNvPicPr>
              <a:picLocks noChangeAspect="1"/>
            </p:cNvPicPr>
            <p:nvPr/>
          </p:nvPicPr>
          <p:blipFill rotWithShape="1">
            <a:blip r:embed="rId4"/>
            <a:srcRect l="31531" t="28883" r="10069" b="25288"/>
            <a:stretch/>
          </p:blipFill>
          <p:spPr>
            <a:xfrm>
              <a:off x="813148" y="2385226"/>
              <a:ext cx="2271675" cy="373048"/>
            </a:xfrm>
            <a:prstGeom prst="rect">
              <a:avLst/>
            </a:prstGeom>
          </p:spPr>
        </p:pic>
      </p:grpSp>
      <p:sp>
        <p:nvSpPr>
          <p:cNvPr id="11" name="TextBox 10">
            <a:extLst>
              <a:ext uri="{FF2B5EF4-FFF2-40B4-BE49-F238E27FC236}">
                <a16:creationId xmlns:a16="http://schemas.microsoft.com/office/drawing/2014/main" id="{AFB615FA-612D-1CA8-9389-89469DA410A6}"/>
              </a:ext>
            </a:extLst>
          </p:cNvPr>
          <p:cNvSpPr txBox="1"/>
          <p:nvPr/>
        </p:nvSpPr>
        <p:spPr>
          <a:xfrm>
            <a:off x="3325091" y="688279"/>
            <a:ext cx="8128000" cy="5170646"/>
          </a:xfrm>
          <a:prstGeom prst="rect">
            <a:avLst/>
          </a:prstGeom>
          <a:noFill/>
        </p:spPr>
        <p:txBody>
          <a:bodyPr wrap="square">
            <a:sp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Managed environments for any project</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Fully-managed, on-demand dev environments that dramatically reduce setup and maintenance</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Feel at home even when away</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Environment can be configured, and your settings, themes, and Git identity, are roamed so the experience looks and feels like local</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2000" dirty="0">
              <a:solidFill>
                <a:srgbClr val="E6E6E6">
                  <a:lumMod val="75000"/>
                </a:srgbClr>
              </a:solidFill>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Develop from anywhere</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Environment can be configured, and your settings, themes, and Git identity, are roamed so the experience looks and feels like local</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Supercharged collaborative development </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Fully collaborative </a:t>
            </a:r>
            <a:r>
              <a:rPr kumimoji="0" lang="en-US" b="0" i="0" u="none" strike="noStrike" kern="1200" cap="none" spc="0" normalizeH="0" baseline="0" noProof="0" dirty="0">
                <a:ln>
                  <a:noFill/>
                </a:ln>
                <a:solidFill>
                  <a:srgbClr val="E6E6E6">
                    <a:lumMod val="75000"/>
                  </a:srgbClr>
                </a:solidFill>
                <a:effectLst/>
                <a:uLnTx/>
                <a:uFillTx/>
                <a:latin typeface="Segoe UI"/>
                <a:cs typeface="Arial"/>
                <a:sym typeface="Arial"/>
              </a:rPr>
              <a:t>environment, complete with AI-assisted development support</a:t>
            </a:r>
          </a:p>
        </p:txBody>
      </p:sp>
    </p:spTree>
    <p:extLst>
      <p:ext uri="{BB962C8B-B14F-4D97-AF65-F5344CB8AC3E}">
        <p14:creationId xmlns:p14="http://schemas.microsoft.com/office/powerpoint/2010/main" val="232135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2B51ED-4549-779F-5E9F-9BB45D87D118}"/>
              </a:ext>
            </a:extLst>
          </p:cNvPr>
          <p:cNvSpPr txBox="1"/>
          <p:nvPr/>
        </p:nvSpPr>
        <p:spPr>
          <a:xfrm>
            <a:off x="450892" y="1433572"/>
            <a:ext cx="5369091" cy="2062103"/>
          </a:xfrm>
          <a:prstGeom prst="rect">
            <a:avLst/>
          </a:prstGeom>
          <a:noFill/>
        </p:spPr>
        <p:txBody>
          <a:bodyPr wrap="square">
            <a:spAutoFit/>
          </a:bodyPr>
          <a:lstStyle>
            <a:defPPr>
              <a:defRPr lang="en-US"/>
            </a:defPPr>
            <a:lvl1pPr marR="0" lvl="0" indent="0" defTabSz="914221" fontAlgn="auto">
              <a:lnSpc>
                <a:spcPct val="100000"/>
              </a:lnSpc>
              <a:spcBef>
                <a:spcPts val="0"/>
              </a:spcBef>
              <a:spcAft>
                <a:spcPts val="0"/>
              </a:spcAft>
              <a:buClr>
                <a:srgbClr val="585858"/>
              </a:buClr>
              <a:buSzPts val="1800"/>
              <a:buFont typeface="Arial"/>
              <a:buNone/>
              <a:tabLst/>
              <a:defRPr kumimoji="0" sz="2800" b="0" i="0" u="none" strike="noStrike" cap="none" spc="0" normalizeH="0" baseline="0">
                <a:ln>
                  <a:noFill/>
                </a:ln>
                <a:solidFill>
                  <a:srgbClr val="FFFFFF"/>
                </a:solidFill>
                <a:effectLst/>
                <a:uLnTx/>
                <a:uFillTx/>
                <a:latin typeface="Segoe UI Semibold"/>
                <a:cs typeface="Arial"/>
              </a:defRPr>
            </a:lvl1pPr>
          </a:lstStyle>
          <a:p>
            <a:r>
              <a:rPr lang="en-US" sz="3200" dirty="0"/>
              <a:t>All personal GitHub accounts have a monthly quota of free use of GitHub Codespaces.</a:t>
            </a:r>
          </a:p>
        </p:txBody>
      </p:sp>
      <p:sp>
        <p:nvSpPr>
          <p:cNvPr id="3"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9E6CA75C-1A91-B450-9934-AC4719AE13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EE915EDC-87AA-662C-316E-E8EF9E8589B1}"/>
              </a:ext>
            </a:extLst>
          </p:cNvPr>
          <p:cNvSpPr txBox="1"/>
          <p:nvPr/>
        </p:nvSpPr>
        <p:spPr>
          <a:xfrm>
            <a:off x="593766" y="3715126"/>
            <a:ext cx="5226217" cy="923330"/>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ts val="0"/>
              </a:spcBef>
              <a:spcAft>
                <a:spcPts val="0"/>
              </a:spcAft>
              <a:buClrTx/>
              <a:buSzPct val="90000"/>
              <a:buFont typeface="+mj-lt"/>
              <a:buNone/>
              <a:tabLst/>
              <a:defRPr sz="4400" spc="0" baseline="0">
                <a:solidFill>
                  <a:schemeClr val="bg1"/>
                </a:solidFill>
                <a:effectLs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00" dirty="0">
                <a:latin typeface="Segoe UI" panose="020B0502040204020203" pitchFamily="34" charset="0"/>
              </a:rPr>
              <a:t>The free plan offers 120 hours of usage for </a:t>
            </a:r>
          </a:p>
          <a:p>
            <a:r>
              <a:rPr lang="en-US" sz="2000" dirty="0">
                <a:latin typeface="Segoe UI" panose="020B0502040204020203" pitchFamily="34" charset="0"/>
              </a:rPr>
              <a:t>1 core or 60 hours for 2 cores, plus 15 GB of storage per month.</a:t>
            </a:r>
          </a:p>
        </p:txBody>
      </p:sp>
      <p:pic>
        <p:nvPicPr>
          <p:cNvPr id="5" name="Picture 4">
            <a:extLst>
              <a:ext uri="{FF2B5EF4-FFF2-40B4-BE49-F238E27FC236}">
                <a16:creationId xmlns:a16="http://schemas.microsoft.com/office/drawing/2014/main" id="{C6025AF3-4FFD-E843-04FB-E3CC1C0752AC}"/>
              </a:ext>
            </a:extLst>
          </p:cNvPr>
          <p:cNvPicPr>
            <a:picLocks noChangeAspect="1"/>
          </p:cNvPicPr>
          <p:nvPr/>
        </p:nvPicPr>
        <p:blipFill>
          <a:blip r:embed="rId3"/>
          <a:stretch>
            <a:fillRect/>
          </a:stretch>
        </p:blipFill>
        <p:spPr>
          <a:xfrm>
            <a:off x="6514892" y="1259011"/>
            <a:ext cx="4801016" cy="4473328"/>
          </a:xfrm>
          <a:prstGeom prst="roundRect">
            <a:avLst>
              <a:gd name="adj" fmla="val 3465"/>
            </a:avLst>
          </a:prstGeom>
        </p:spPr>
      </p:pic>
    </p:spTree>
    <p:extLst>
      <p:ext uri="{BB962C8B-B14F-4D97-AF65-F5344CB8AC3E}">
        <p14:creationId xmlns:p14="http://schemas.microsoft.com/office/powerpoint/2010/main" val="3389122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 week with GitHub Copilot: Building an app using only Copilot - LogRocket  Blog">
            <a:extLst>
              <a:ext uri="{FF2B5EF4-FFF2-40B4-BE49-F238E27FC236}">
                <a16:creationId xmlns:a16="http://schemas.microsoft.com/office/drawing/2014/main" id="{51F5B823-E3AB-2079-70E6-54DE525B52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9560" r="1" b="6009"/>
          <a:stretch/>
        </p:blipFill>
        <p:spPr bwMode="auto">
          <a:xfrm>
            <a:off x="1" y="0"/>
            <a:ext cx="12192000" cy="686714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F9ACA29E-A0C5-47CD-E4CE-492B242FCCF6}"/>
              </a:ext>
            </a:extLst>
          </p:cNvPr>
          <p:cNvSpPr/>
          <p:nvPr/>
        </p:nvSpPr>
        <p:spPr bwMode="auto">
          <a:xfrm>
            <a:off x="0" y="0"/>
            <a:ext cx="12191999" cy="6858000"/>
          </a:xfrm>
          <a:prstGeom prst="rect">
            <a:avLst/>
          </a:prstGeom>
          <a:gradFill flip="none" rotWithShape="1">
            <a:gsLst>
              <a:gs pos="100000">
                <a:srgbClr val="0F0F0F"/>
              </a:gs>
              <a:gs pos="0">
                <a:srgbClr val="0F0F0F">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A744E9E4-C524-15EF-1BA4-E9F5D158A5D4}"/>
              </a:ext>
            </a:extLst>
          </p:cNvPr>
          <p:cNvGrpSpPr/>
          <p:nvPr/>
        </p:nvGrpSpPr>
        <p:grpSpPr>
          <a:xfrm>
            <a:off x="1912773" y="3880087"/>
            <a:ext cx="8366455" cy="1692771"/>
            <a:chOff x="1912773" y="3880087"/>
            <a:chExt cx="8366455" cy="1692771"/>
          </a:xfrm>
        </p:grpSpPr>
        <p:pic>
          <p:nvPicPr>
            <p:cNvPr id="9" name="Picture 8">
              <a:extLst>
                <a:ext uri="{FF2B5EF4-FFF2-40B4-BE49-F238E27FC236}">
                  <a16:creationId xmlns:a16="http://schemas.microsoft.com/office/drawing/2014/main" id="{92F42A2D-98F4-8205-478D-51DA15523FA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773" y="4567662"/>
              <a:ext cx="1026369" cy="856111"/>
            </a:xfrm>
            <a:prstGeom prst="rect">
              <a:avLst/>
            </a:prstGeom>
          </p:spPr>
        </p:pic>
        <p:sp>
          <p:nvSpPr>
            <p:cNvPr id="10" name="Title 4">
              <a:extLst>
                <a:ext uri="{FF2B5EF4-FFF2-40B4-BE49-F238E27FC236}">
                  <a16:creationId xmlns:a16="http://schemas.microsoft.com/office/drawing/2014/main" id="{FF504D1E-9840-9478-DC5D-E11CCCD18E1E}"/>
                </a:ext>
                <a:ext uri="{C183D7F6-B498-43B3-948B-1728B52AA6E4}">
                  <adec:decorative xmlns:adec="http://schemas.microsoft.com/office/drawing/2017/decorative" val="1"/>
                </a:ext>
              </a:extLst>
            </p:cNvPr>
            <p:cNvSpPr txBox="1">
              <a:spLocks/>
            </p:cNvSpPr>
            <p:nvPr/>
          </p:nvSpPr>
          <p:spPr>
            <a:xfrm>
              <a:off x="3288434" y="3880087"/>
              <a:ext cx="6990794" cy="1692771"/>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652943" rtl="0" eaLnBrk="1" fontAlgn="base" latinLnBrk="0" hangingPunct="1">
                <a:lnSpc>
                  <a:spcPct val="100000"/>
                </a:lnSpc>
                <a:spcBef>
                  <a:spcPct val="0"/>
                </a:spcBef>
                <a:spcAft>
                  <a:spcPct val="0"/>
                </a:spcAft>
                <a:buClrTx/>
                <a:buSzTx/>
                <a:buFontTx/>
                <a:buNone/>
                <a:tabLst/>
                <a:defRPr/>
              </a:pPr>
              <a:r>
                <a:rPr kumimoji="0" lang="pt-br" sz="8000" b="0" i="0" u="none" strike="noStrike" kern="0" cap="none" spc="0" normalizeH="0" baseline="0" noProof="0" dirty="0">
                  <a:ln>
                    <a:noFill/>
                  </a:ln>
                  <a:gradFill>
                    <a:gsLst>
                      <a:gs pos="59195">
                        <a:srgbClr val="FFFFFF"/>
                      </a:gs>
                      <a:gs pos="40000">
                        <a:srgbClr val="FFFFFF"/>
                      </a:gs>
                    </a:gsLst>
                    <a:lin ang="2700000" scaled="1"/>
                  </a:gradFill>
                  <a:effectLst/>
                  <a:uLnTx/>
                  <a:uFillTx/>
                  <a:latin typeface="Segoe UI Semibold"/>
                  <a:ea typeface="+mn-ea"/>
                  <a:cs typeface="Segoe UI" pitchFamily="34" charset="0"/>
                </a:rPr>
                <a:t>GitHub Copilot</a:t>
              </a:r>
            </a:p>
          </p:txBody>
        </p:sp>
      </p:grpSp>
    </p:spTree>
    <p:extLst>
      <p:ext uri="{BB962C8B-B14F-4D97-AF65-F5344CB8AC3E}">
        <p14:creationId xmlns:p14="http://schemas.microsoft.com/office/powerpoint/2010/main" val="86762665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BFC"/>
        </a:solidFill>
        <a:effectLst/>
      </p:bgPr>
    </p:bg>
    <p:spTree>
      <p:nvGrpSpPr>
        <p:cNvPr id="1" name=""/>
        <p:cNvGrpSpPr/>
        <p:nvPr/>
      </p:nvGrpSpPr>
      <p:grpSpPr>
        <a:xfrm>
          <a:off x="0" y="0"/>
          <a:ext cx="0" cy="0"/>
          <a:chOff x="0" y="0"/>
          <a:chExt cx="0" cy="0"/>
        </a:xfrm>
      </p:grpSpPr>
      <p:pic>
        <p:nvPicPr>
          <p:cNvPr id="3074" name="Picture 2" descr="乘风破浪，遇见下一代编程开发伴侣Github Copilot - 你的AI结对编程助手，编码自动化产业新趋势- TaylorShi - 博客园">
            <a:extLst>
              <a:ext uri="{FF2B5EF4-FFF2-40B4-BE49-F238E27FC236}">
                <a16:creationId xmlns:a16="http://schemas.microsoft.com/office/drawing/2014/main" id="{A7D5D8E7-F9CD-6DD0-6628-82C3DF26E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1650"/>
            <a:ext cx="12192000" cy="58547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870CD94-3DD2-6A8C-DF97-B2192048E14B}"/>
              </a:ext>
            </a:extLst>
          </p:cNvPr>
          <p:cNvSpPr/>
          <p:nvPr/>
        </p:nvSpPr>
        <p:spPr bwMode="auto">
          <a:xfrm>
            <a:off x="559837" y="1107732"/>
            <a:ext cx="2155371" cy="394497"/>
          </a:xfrm>
          <a:prstGeom prst="rect">
            <a:avLst/>
          </a:prstGeom>
          <a:solidFill>
            <a:srgbClr val="FAFBFC"/>
          </a:solidFill>
          <a:ln>
            <a:solidFill>
              <a:srgbClr val="FAFBF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F8C4A9B0-B9FE-E08B-2B48-2E20143F9312}"/>
              </a:ext>
            </a:extLst>
          </p:cNvPr>
          <p:cNvSpPr/>
          <p:nvPr/>
        </p:nvSpPr>
        <p:spPr bwMode="auto">
          <a:xfrm>
            <a:off x="1250300" y="2239345"/>
            <a:ext cx="625151" cy="690465"/>
          </a:xfrm>
          <a:prstGeom prst="round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5576310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a:extLst>
            <a:ext uri="{FF2B5EF4-FFF2-40B4-BE49-F238E27FC236}">
              <a16:creationId xmlns:a16="http://schemas.microsoft.com/office/drawing/2014/main" id="{2D08D8C7-62DB-7BDB-8559-34D9BAD26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108266-50F5-B6E0-DD22-4D6368181569}"/>
              </a:ext>
            </a:extLst>
          </p:cNvPr>
          <p:cNvSpPr txBox="1">
            <a:spLocks/>
          </p:cNvSpPr>
          <p:nvPr/>
        </p:nvSpPr>
        <p:spPr>
          <a:xfrm>
            <a:off x="586740" y="386117"/>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Microsoft and GitHub's six principles of Responsible AI</a:t>
            </a:r>
            <a:endParaRPr kumimoji="0" lang="pt-BR"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grpSp>
        <p:nvGrpSpPr>
          <p:cNvPr id="60" name="Group 59">
            <a:extLst>
              <a:ext uri="{FF2B5EF4-FFF2-40B4-BE49-F238E27FC236}">
                <a16:creationId xmlns:a16="http://schemas.microsoft.com/office/drawing/2014/main" id="{C2E38B7F-C054-F3D9-F77A-D4B2309587B3}"/>
              </a:ext>
            </a:extLst>
          </p:cNvPr>
          <p:cNvGrpSpPr/>
          <p:nvPr/>
        </p:nvGrpSpPr>
        <p:grpSpPr>
          <a:xfrm>
            <a:off x="535075" y="1583840"/>
            <a:ext cx="3013052" cy="2253735"/>
            <a:chOff x="535075" y="1583840"/>
            <a:chExt cx="3013052" cy="2253735"/>
          </a:xfrm>
        </p:grpSpPr>
        <p:sp>
          <p:nvSpPr>
            <p:cNvPr id="48" name="Rectangle: Rounded Corners 47">
              <a:extLst>
                <a:ext uri="{FF2B5EF4-FFF2-40B4-BE49-F238E27FC236}">
                  <a16:creationId xmlns:a16="http://schemas.microsoft.com/office/drawing/2014/main" id="{93C099AC-D78A-998E-CF08-BA4180E449E5}"/>
                </a:ext>
              </a:extLst>
            </p:cNvPr>
            <p:cNvSpPr/>
            <p:nvPr/>
          </p:nvSpPr>
          <p:spPr bwMode="auto">
            <a:xfrm>
              <a:off x="535075" y="1583840"/>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oup 58">
              <a:extLst>
                <a:ext uri="{FF2B5EF4-FFF2-40B4-BE49-F238E27FC236}">
                  <a16:creationId xmlns:a16="http://schemas.microsoft.com/office/drawing/2014/main" id="{E1103F37-0074-3C10-4439-FF55BFE01381}"/>
                </a:ext>
              </a:extLst>
            </p:cNvPr>
            <p:cNvGrpSpPr/>
            <p:nvPr/>
          </p:nvGrpSpPr>
          <p:grpSpPr>
            <a:xfrm>
              <a:off x="1445943" y="1764065"/>
              <a:ext cx="1191316" cy="1061170"/>
              <a:chOff x="851103" y="1766429"/>
              <a:chExt cx="832225" cy="741308"/>
            </a:xfrm>
          </p:grpSpPr>
          <p:grpSp>
            <p:nvGrpSpPr>
              <p:cNvPr id="29" name="Group 28">
                <a:extLst>
                  <a:ext uri="{FF2B5EF4-FFF2-40B4-BE49-F238E27FC236}">
                    <a16:creationId xmlns:a16="http://schemas.microsoft.com/office/drawing/2014/main" id="{C7DD8FCB-E30A-CC25-216B-C080259ACF26}"/>
                  </a:ext>
                </a:extLst>
              </p:cNvPr>
              <p:cNvGrpSpPr/>
              <p:nvPr/>
            </p:nvGrpSpPr>
            <p:grpSpPr>
              <a:xfrm>
                <a:off x="851103" y="1766429"/>
                <a:ext cx="832225" cy="741308"/>
                <a:chOff x="5406800" y="1380029"/>
                <a:chExt cx="4600696" cy="4098074"/>
              </a:xfrm>
            </p:grpSpPr>
            <p:sp>
              <p:nvSpPr>
                <p:cNvPr id="46" name="Graphic 11">
                  <a:extLst>
                    <a:ext uri="{FF2B5EF4-FFF2-40B4-BE49-F238E27FC236}">
                      <a16:creationId xmlns:a16="http://schemas.microsoft.com/office/drawing/2014/main" id="{9DFC6607-54CD-5BDE-99CC-430BAEC5205E}"/>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Graphic 11_1">
                  <a:extLst>
                    <a:ext uri="{FF2B5EF4-FFF2-40B4-BE49-F238E27FC236}">
                      <a16:creationId xmlns:a16="http://schemas.microsoft.com/office/drawing/2014/main" id="{5B4EEEA1-D8AA-FB1A-DC47-0719E5E46240}"/>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 name="Compare_F057" title="Ícone de uma balança de contrapeso">
                <a:extLst>
                  <a:ext uri="{FF2B5EF4-FFF2-40B4-BE49-F238E27FC236}">
                    <a16:creationId xmlns:a16="http://schemas.microsoft.com/office/drawing/2014/main" id="{422F35A2-182C-97C7-43E9-C5B7EA41639A}"/>
                  </a:ext>
                </a:extLst>
              </p:cNvPr>
              <p:cNvSpPr>
                <a:spLocks noChangeAspect="1" noEditPoints="1"/>
              </p:cNvSpPr>
              <p:nvPr/>
            </p:nvSpPr>
            <p:spPr bwMode="auto">
              <a:xfrm>
                <a:off x="1078771" y="1942486"/>
                <a:ext cx="376889" cy="389191"/>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17778644-FE08-6F0B-2BD9-519D65BBD327}"/>
                </a:ext>
              </a:extLst>
            </p:cNvPr>
            <p:cNvSpPr txBox="1"/>
            <p:nvPr/>
          </p:nvSpPr>
          <p:spPr>
            <a:xfrm>
              <a:off x="535076" y="3091020"/>
              <a:ext cx="3013051" cy="369332"/>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Fairness</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1" name="Group 60">
            <a:extLst>
              <a:ext uri="{FF2B5EF4-FFF2-40B4-BE49-F238E27FC236}">
                <a16:creationId xmlns:a16="http://schemas.microsoft.com/office/drawing/2014/main" id="{800A17C9-9F4F-9A41-076C-272AD202A3CB}"/>
              </a:ext>
            </a:extLst>
          </p:cNvPr>
          <p:cNvGrpSpPr/>
          <p:nvPr/>
        </p:nvGrpSpPr>
        <p:grpSpPr>
          <a:xfrm>
            <a:off x="4656462" y="1586204"/>
            <a:ext cx="3030267" cy="2253735"/>
            <a:chOff x="4656462" y="1586204"/>
            <a:chExt cx="3030267" cy="2253735"/>
          </a:xfrm>
        </p:grpSpPr>
        <p:sp>
          <p:nvSpPr>
            <p:cNvPr id="49" name="Rectangle: Rounded Corners 48">
              <a:extLst>
                <a:ext uri="{FF2B5EF4-FFF2-40B4-BE49-F238E27FC236}">
                  <a16:creationId xmlns:a16="http://schemas.microsoft.com/office/drawing/2014/main" id="{F3BFA621-08B3-CA98-6270-EAF06F282319}"/>
                </a:ext>
              </a:extLst>
            </p:cNvPr>
            <p:cNvSpPr/>
            <p:nvPr/>
          </p:nvSpPr>
          <p:spPr bwMode="auto">
            <a:xfrm>
              <a:off x="4665069" y="1586204"/>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8" name="Group 57">
              <a:extLst>
                <a:ext uri="{FF2B5EF4-FFF2-40B4-BE49-F238E27FC236}">
                  <a16:creationId xmlns:a16="http://schemas.microsoft.com/office/drawing/2014/main" id="{173690F2-69E7-115E-1ED6-55BDDEF279C0}"/>
                </a:ext>
              </a:extLst>
            </p:cNvPr>
            <p:cNvGrpSpPr/>
            <p:nvPr/>
          </p:nvGrpSpPr>
          <p:grpSpPr>
            <a:xfrm>
              <a:off x="5567730" y="1756757"/>
              <a:ext cx="1207731" cy="1075792"/>
              <a:chOff x="2775104" y="1766429"/>
              <a:chExt cx="832225" cy="741308"/>
            </a:xfrm>
          </p:grpSpPr>
          <p:grpSp>
            <p:nvGrpSpPr>
              <p:cNvPr id="30" name="Group 29">
                <a:extLst>
                  <a:ext uri="{FF2B5EF4-FFF2-40B4-BE49-F238E27FC236}">
                    <a16:creationId xmlns:a16="http://schemas.microsoft.com/office/drawing/2014/main" id="{9EC436E2-8C69-E120-0272-990F22F15040}"/>
                  </a:ext>
                </a:extLst>
              </p:cNvPr>
              <p:cNvGrpSpPr/>
              <p:nvPr/>
            </p:nvGrpSpPr>
            <p:grpSpPr>
              <a:xfrm>
                <a:off x="2775104" y="1766429"/>
                <a:ext cx="832225" cy="741308"/>
                <a:chOff x="5406800" y="1380029"/>
                <a:chExt cx="4600696" cy="4098074"/>
              </a:xfrm>
            </p:grpSpPr>
            <p:sp>
              <p:nvSpPr>
                <p:cNvPr id="44" name="Graphic 11">
                  <a:extLst>
                    <a:ext uri="{FF2B5EF4-FFF2-40B4-BE49-F238E27FC236}">
                      <a16:creationId xmlns:a16="http://schemas.microsoft.com/office/drawing/2014/main" id="{50C90BEE-65AF-03C5-C3D3-FC56B5E6E236}"/>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Graphic 11_1">
                  <a:extLst>
                    <a:ext uri="{FF2B5EF4-FFF2-40B4-BE49-F238E27FC236}">
                      <a16:creationId xmlns:a16="http://schemas.microsoft.com/office/drawing/2014/main" id="{660C2488-7504-4E11-021A-9FFFD22B09C8}"/>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8" name="hand_3" title="Ícone de uma mão com um polegar para cima">
                <a:extLst>
                  <a:ext uri="{FF2B5EF4-FFF2-40B4-BE49-F238E27FC236}">
                    <a16:creationId xmlns:a16="http://schemas.microsoft.com/office/drawing/2014/main" id="{FED4AAE9-977C-5746-05C1-ED41059F843B}"/>
                  </a:ext>
                </a:extLst>
              </p:cNvPr>
              <p:cNvSpPr>
                <a:spLocks noChangeAspect="1"/>
              </p:cNvSpPr>
              <p:nvPr/>
            </p:nvSpPr>
            <p:spPr bwMode="auto">
              <a:xfrm>
                <a:off x="3011309" y="1979510"/>
                <a:ext cx="359816" cy="31514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26A899E6-476C-046F-911C-C2B3207CC4AE}"/>
                </a:ext>
              </a:extLst>
            </p:cNvPr>
            <p:cNvSpPr txBox="1"/>
            <p:nvPr/>
          </p:nvSpPr>
          <p:spPr>
            <a:xfrm>
              <a:off x="4656462" y="2936220"/>
              <a:ext cx="3030267" cy="738664"/>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Reliability</a:t>
              </a:r>
              <a:r>
                <a:rPr kumimoji="0" lang="pt-PT" sz="2400" b="0" i="0" u="none" strike="noStrike" kern="1200" cap="none" spc="-10" normalizeH="0" baseline="0" noProof="0" dirty="0">
                  <a:ln>
                    <a:noFill/>
                  </a:ln>
                  <a:solidFill>
                    <a:srgbClr val="0078D4"/>
                  </a:solidFill>
                  <a:effectLst/>
                  <a:uLnTx/>
                  <a:uFillTx/>
                  <a:latin typeface="Segoe UI Semibold"/>
                  <a:ea typeface="+mn-ea"/>
                  <a:cs typeface="+mn-cs"/>
                </a:rPr>
                <a:t> and </a:t>
              </a:r>
            </a:p>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Safety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2" name="Group 61">
            <a:extLst>
              <a:ext uri="{FF2B5EF4-FFF2-40B4-BE49-F238E27FC236}">
                <a16:creationId xmlns:a16="http://schemas.microsoft.com/office/drawing/2014/main" id="{D36AB547-07CA-BCC9-0F99-ACC16B5EF5E8}"/>
              </a:ext>
            </a:extLst>
          </p:cNvPr>
          <p:cNvGrpSpPr/>
          <p:nvPr/>
        </p:nvGrpSpPr>
        <p:grpSpPr>
          <a:xfrm>
            <a:off x="8707001" y="1581476"/>
            <a:ext cx="3041913" cy="2253735"/>
            <a:chOff x="8707001" y="1581476"/>
            <a:chExt cx="3041913" cy="2253735"/>
          </a:xfrm>
        </p:grpSpPr>
        <p:sp>
          <p:nvSpPr>
            <p:cNvPr id="50" name="Rectangle: Rounded Corners 49">
              <a:extLst>
                <a:ext uri="{FF2B5EF4-FFF2-40B4-BE49-F238E27FC236}">
                  <a16:creationId xmlns:a16="http://schemas.microsoft.com/office/drawing/2014/main" id="{94D6E609-1B57-652C-899E-5952B2B343B8}"/>
                </a:ext>
              </a:extLst>
            </p:cNvPr>
            <p:cNvSpPr/>
            <p:nvPr/>
          </p:nvSpPr>
          <p:spPr bwMode="auto">
            <a:xfrm>
              <a:off x="8721431" y="1581476"/>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7" name="Group 56">
              <a:extLst>
                <a:ext uri="{FF2B5EF4-FFF2-40B4-BE49-F238E27FC236}">
                  <a16:creationId xmlns:a16="http://schemas.microsoft.com/office/drawing/2014/main" id="{F0DF8C1A-2EF8-590A-60A4-74485A36413F}"/>
                </a:ext>
              </a:extLst>
            </p:cNvPr>
            <p:cNvGrpSpPr/>
            <p:nvPr/>
          </p:nvGrpSpPr>
          <p:grpSpPr>
            <a:xfrm>
              <a:off x="9624092" y="1756757"/>
              <a:ext cx="1207731" cy="1075792"/>
              <a:chOff x="4699105" y="1766429"/>
              <a:chExt cx="832225" cy="741308"/>
            </a:xfrm>
          </p:grpSpPr>
          <p:grpSp>
            <p:nvGrpSpPr>
              <p:cNvPr id="31" name="Group 30">
                <a:extLst>
                  <a:ext uri="{FF2B5EF4-FFF2-40B4-BE49-F238E27FC236}">
                    <a16:creationId xmlns:a16="http://schemas.microsoft.com/office/drawing/2014/main" id="{B6FC3B71-82F5-2B85-6630-F0C12F3B6E66}"/>
                  </a:ext>
                </a:extLst>
              </p:cNvPr>
              <p:cNvGrpSpPr/>
              <p:nvPr/>
            </p:nvGrpSpPr>
            <p:grpSpPr>
              <a:xfrm>
                <a:off x="4699105" y="1766429"/>
                <a:ext cx="832225" cy="741308"/>
                <a:chOff x="5406800" y="1380029"/>
                <a:chExt cx="4600696" cy="4098074"/>
              </a:xfrm>
            </p:grpSpPr>
            <p:sp>
              <p:nvSpPr>
                <p:cNvPr id="42" name="Graphic 11">
                  <a:extLst>
                    <a:ext uri="{FF2B5EF4-FFF2-40B4-BE49-F238E27FC236}">
                      <a16:creationId xmlns:a16="http://schemas.microsoft.com/office/drawing/2014/main" id="{485032AC-1AB8-1CFD-9BDE-540884948A52}"/>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3" name="Graphic 11_1">
                  <a:extLst>
                    <a:ext uri="{FF2B5EF4-FFF2-40B4-BE49-F238E27FC236}">
                      <a16:creationId xmlns:a16="http://schemas.microsoft.com/office/drawing/2014/main" id="{DCD5DDAD-381B-4F17-F85A-301D476C13B6}"/>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 name="Lock" title="Ícone de um cadeado">
                <a:extLst>
                  <a:ext uri="{FF2B5EF4-FFF2-40B4-BE49-F238E27FC236}">
                    <a16:creationId xmlns:a16="http://schemas.microsoft.com/office/drawing/2014/main" id="{2042119F-FF20-5039-9366-7F26963F2848}"/>
                  </a:ext>
                </a:extLst>
              </p:cNvPr>
              <p:cNvSpPr>
                <a:spLocks noChangeAspect="1" noEditPoints="1"/>
              </p:cNvSpPr>
              <p:nvPr/>
            </p:nvSpPr>
            <p:spPr bwMode="auto">
              <a:xfrm>
                <a:off x="4975987" y="1942486"/>
                <a:ext cx="278463" cy="389191"/>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562F9BD7-FE2C-AD8A-8298-9559286A7F22}"/>
                </a:ext>
              </a:extLst>
            </p:cNvPr>
            <p:cNvSpPr txBox="1"/>
            <p:nvPr/>
          </p:nvSpPr>
          <p:spPr>
            <a:xfrm>
              <a:off x="8707001" y="2985221"/>
              <a:ext cx="3041913" cy="738664"/>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Privacy</a:t>
              </a:r>
              <a:r>
                <a:rPr kumimoji="0" lang="pt-PT" sz="2400" b="0" i="0" u="none" strike="noStrike" kern="1200" cap="none" spc="-10" normalizeH="0" baseline="0" noProof="0" dirty="0">
                  <a:ln>
                    <a:noFill/>
                  </a:ln>
                  <a:solidFill>
                    <a:srgbClr val="0078D4"/>
                  </a:solidFill>
                  <a:effectLst/>
                  <a:uLnTx/>
                  <a:uFillTx/>
                  <a:latin typeface="Segoe UI Semibold"/>
                  <a:ea typeface="+mn-ea"/>
                  <a:cs typeface="+mn-cs"/>
                </a:rPr>
                <a:t> and </a:t>
              </a:r>
            </a:p>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Security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3" name="Group 62">
            <a:extLst>
              <a:ext uri="{FF2B5EF4-FFF2-40B4-BE49-F238E27FC236}">
                <a16:creationId xmlns:a16="http://schemas.microsoft.com/office/drawing/2014/main" id="{60CA17D8-C527-DF75-9956-0CA3E91873BB}"/>
              </a:ext>
            </a:extLst>
          </p:cNvPr>
          <p:cNvGrpSpPr/>
          <p:nvPr/>
        </p:nvGrpSpPr>
        <p:grpSpPr>
          <a:xfrm>
            <a:off x="482444" y="4172357"/>
            <a:ext cx="3038026" cy="2253735"/>
            <a:chOff x="482444" y="4172357"/>
            <a:chExt cx="3038026" cy="2253735"/>
          </a:xfrm>
        </p:grpSpPr>
        <p:sp>
          <p:nvSpPr>
            <p:cNvPr id="51" name="Rectangle: Rounded Corners 50">
              <a:extLst>
                <a:ext uri="{FF2B5EF4-FFF2-40B4-BE49-F238E27FC236}">
                  <a16:creationId xmlns:a16="http://schemas.microsoft.com/office/drawing/2014/main" id="{14D92CD2-A4D4-8D07-681F-042E40C99BA2}"/>
                </a:ext>
              </a:extLst>
            </p:cNvPr>
            <p:cNvSpPr/>
            <p:nvPr/>
          </p:nvSpPr>
          <p:spPr bwMode="auto">
            <a:xfrm>
              <a:off x="507418" y="4172357"/>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D768A53C-2FD1-F7FA-1ED0-D06361B5864B}"/>
                </a:ext>
              </a:extLst>
            </p:cNvPr>
            <p:cNvGrpSpPr/>
            <p:nvPr/>
          </p:nvGrpSpPr>
          <p:grpSpPr>
            <a:xfrm>
              <a:off x="1353244" y="4352425"/>
              <a:ext cx="1207733" cy="1075793"/>
              <a:chOff x="6623106" y="1766429"/>
              <a:chExt cx="832225" cy="741308"/>
            </a:xfrm>
          </p:grpSpPr>
          <p:grpSp>
            <p:nvGrpSpPr>
              <p:cNvPr id="32" name="Group 31">
                <a:extLst>
                  <a:ext uri="{FF2B5EF4-FFF2-40B4-BE49-F238E27FC236}">
                    <a16:creationId xmlns:a16="http://schemas.microsoft.com/office/drawing/2014/main" id="{8739E1BA-433E-2288-7D8A-423C6505CBBF}"/>
                  </a:ext>
                </a:extLst>
              </p:cNvPr>
              <p:cNvGrpSpPr/>
              <p:nvPr/>
            </p:nvGrpSpPr>
            <p:grpSpPr>
              <a:xfrm>
                <a:off x="6623106" y="1766429"/>
                <a:ext cx="832225" cy="741308"/>
                <a:chOff x="5406800" y="1380029"/>
                <a:chExt cx="4600696" cy="4098074"/>
              </a:xfrm>
            </p:grpSpPr>
            <p:sp>
              <p:nvSpPr>
                <p:cNvPr id="40" name="Graphic 11">
                  <a:extLst>
                    <a:ext uri="{FF2B5EF4-FFF2-40B4-BE49-F238E27FC236}">
                      <a16:creationId xmlns:a16="http://schemas.microsoft.com/office/drawing/2014/main" id="{76F467AF-B2A2-D4CE-925C-9BD79051E8F4}"/>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1" name="Graphic 11_1">
                  <a:extLst>
                    <a:ext uri="{FF2B5EF4-FFF2-40B4-BE49-F238E27FC236}">
                      <a16:creationId xmlns:a16="http://schemas.microsoft.com/office/drawing/2014/main" id="{506674BB-233C-62F3-F772-2C7C24ABE93B}"/>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4" name="manager" title="Ícone de três pessoas com linhas que as ligam">
                <a:extLst>
                  <a:ext uri="{FF2B5EF4-FFF2-40B4-BE49-F238E27FC236}">
                    <a16:creationId xmlns:a16="http://schemas.microsoft.com/office/drawing/2014/main" id="{E8B6B099-6440-329D-B56A-773D45D8240E}"/>
                  </a:ext>
                </a:extLst>
              </p:cNvPr>
              <p:cNvSpPr>
                <a:spLocks noChangeAspect="1" noEditPoints="1"/>
              </p:cNvSpPr>
              <p:nvPr/>
            </p:nvSpPr>
            <p:spPr bwMode="auto">
              <a:xfrm>
                <a:off x="6846155" y="1942486"/>
                <a:ext cx="386126" cy="389191"/>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DE739621-F342-E0C0-155E-8161FBAC2E1D}"/>
                </a:ext>
              </a:extLst>
            </p:cNvPr>
            <p:cNvSpPr txBox="1"/>
            <p:nvPr/>
          </p:nvSpPr>
          <p:spPr>
            <a:xfrm>
              <a:off x="482444" y="5757432"/>
              <a:ext cx="3038026" cy="369332"/>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Inclusiveness</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4" name="Group 63">
            <a:extLst>
              <a:ext uri="{FF2B5EF4-FFF2-40B4-BE49-F238E27FC236}">
                <a16:creationId xmlns:a16="http://schemas.microsoft.com/office/drawing/2014/main" id="{35E46CA6-C5DD-73B6-A91F-A9E4D76D8E58}"/>
              </a:ext>
            </a:extLst>
          </p:cNvPr>
          <p:cNvGrpSpPr/>
          <p:nvPr/>
        </p:nvGrpSpPr>
        <p:grpSpPr>
          <a:xfrm>
            <a:off x="4650126" y="4201418"/>
            <a:ext cx="3013052" cy="2253735"/>
            <a:chOff x="4650126" y="4201418"/>
            <a:chExt cx="3013052" cy="2253735"/>
          </a:xfrm>
        </p:grpSpPr>
        <p:sp>
          <p:nvSpPr>
            <p:cNvPr id="52" name="Rectangle: Rounded Corners 51">
              <a:extLst>
                <a:ext uri="{FF2B5EF4-FFF2-40B4-BE49-F238E27FC236}">
                  <a16:creationId xmlns:a16="http://schemas.microsoft.com/office/drawing/2014/main" id="{73BC6FE9-FF9C-16CB-7A2A-258160A1F012}"/>
                </a:ext>
              </a:extLst>
            </p:cNvPr>
            <p:cNvSpPr/>
            <p:nvPr/>
          </p:nvSpPr>
          <p:spPr bwMode="auto">
            <a:xfrm>
              <a:off x="4650126" y="4201418"/>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5" name="Group 54">
              <a:extLst>
                <a:ext uri="{FF2B5EF4-FFF2-40B4-BE49-F238E27FC236}">
                  <a16:creationId xmlns:a16="http://schemas.microsoft.com/office/drawing/2014/main" id="{4D095D25-9516-FECA-954D-D554A77F340A}"/>
                </a:ext>
              </a:extLst>
            </p:cNvPr>
            <p:cNvGrpSpPr/>
            <p:nvPr/>
          </p:nvGrpSpPr>
          <p:grpSpPr>
            <a:xfrm>
              <a:off x="5552786" y="4352425"/>
              <a:ext cx="1207733" cy="1075793"/>
              <a:chOff x="5657922" y="4453450"/>
              <a:chExt cx="832225" cy="741308"/>
            </a:xfrm>
          </p:grpSpPr>
          <p:grpSp>
            <p:nvGrpSpPr>
              <p:cNvPr id="33" name="Group 32">
                <a:extLst>
                  <a:ext uri="{FF2B5EF4-FFF2-40B4-BE49-F238E27FC236}">
                    <a16:creationId xmlns:a16="http://schemas.microsoft.com/office/drawing/2014/main" id="{F7738FC9-2627-CFAA-1DE0-63E6687E8C3F}"/>
                  </a:ext>
                </a:extLst>
              </p:cNvPr>
              <p:cNvGrpSpPr/>
              <p:nvPr/>
            </p:nvGrpSpPr>
            <p:grpSpPr>
              <a:xfrm>
                <a:off x="5657922" y="4453450"/>
                <a:ext cx="832225" cy="741308"/>
                <a:chOff x="5406800" y="1380029"/>
                <a:chExt cx="4600696" cy="4098074"/>
              </a:xfrm>
            </p:grpSpPr>
            <p:sp>
              <p:nvSpPr>
                <p:cNvPr id="38" name="Graphic 11">
                  <a:extLst>
                    <a:ext uri="{FF2B5EF4-FFF2-40B4-BE49-F238E27FC236}">
                      <a16:creationId xmlns:a16="http://schemas.microsoft.com/office/drawing/2014/main" id="{77ED75F0-F02D-92B4-A520-1AA3C4FA72B9}"/>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9" name="Graphic 11_1">
                  <a:extLst>
                    <a:ext uri="{FF2B5EF4-FFF2-40B4-BE49-F238E27FC236}">
                      <a16:creationId xmlns:a16="http://schemas.microsoft.com/office/drawing/2014/main" id="{74B61D5C-0D67-0896-01AD-EA00E853E951}"/>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7" name="Eye" title="Ícone de um globo ocular">
                <a:extLst>
                  <a:ext uri="{FF2B5EF4-FFF2-40B4-BE49-F238E27FC236}">
                    <a16:creationId xmlns:a16="http://schemas.microsoft.com/office/drawing/2014/main" id="{018474CF-B956-48C8-6D9E-5735DDB8BD17}"/>
                  </a:ext>
                </a:extLst>
              </p:cNvPr>
              <p:cNvSpPr>
                <a:spLocks noChangeAspect="1" noEditPoints="1"/>
              </p:cNvSpPr>
              <p:nvPr/>
            </p:nvSpPr>
            <p:spPr bwMode="auto">
              <a:xfrm>
                <a:off x="5846677" y="4698575"/>
                <a:ext cx="454716" cy="2510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D226A99E-717E-197C-7760-8A2239B491DF}"/>
                </a:ext>
              </a:extLst>
            </p:cNvPr>
            <p:cNvSpPr txBox="1"/>
            <p:nvPr/>
          </p:nvSpPr>
          <p:spPr>
            <a:xfrm>
              <a:off x="4655328" y="5757432"/>
              <a:ext cx="3002648" cy="369332"/>
            </a:xfrm>
            <a:prstGeom prst="rect">
              <a:avLst/>
            </a:prstGeom>
            <a:noFill/>
            <a:ln>
              <a:noFill/>
            </a:ln>
          </p:spPr>
          <p:txBody>
            <a:bodyPr wrap="square" lIns="0" tIns="0" rIns="0" bIns="0" rtlCol="0">
              <a:spAutoFit/>
            </a:bodyPr>
            <a:lstStyle>
              <a:defPPr>
                <a:defRPr lang="en-US"/>
              </a:defPPr>
              <a:lvl1pPr algn="ctr" defTabSz="749482">
                <a:defRPr sz="2400" spc="-10">
                  <a:solidFill>
                    <a:srgbClr val="0078D4"/>
                  </a:solidFill>
                  <a:latin typeface="Segoe UI Semibold"/>
                </a:defRPr>
              </a:lvl1p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Transparency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grpSp>
        <p:nvGrpSpPr>
          <p:cNvPr id="65" name="Group 64">
            <a:extLst>
              <a:ext uri="{FF2B5EF4-FFF2-40B4-BE49-F238E27FC236}">
                <a16:creationId xmlns:a16="http://schemas.microsoft.com/office/drawing/2014/main" id="{A9A12455-1B32-F419-9DCC-615BBD55918E}"/>
              </a:ext>
            </a:extLst>
          </p:cNvPr>
          <p:cNvGrpSpPr/>
          <p:nvPr/>
        </p:nvGrpSpPr>
        <p:grpSpPr>
          <a:xfrm>
            <a:off x="8754954" y="4143297"/>
            <a:ext cx="3013052" cy="2253735"/>
            <a:chOff x="8754954" y="4143297"/>
            <a:chExt cx="3013052" cy="2253735"/>
          </a:xfrm>
        </p:grpSpPr>
        <p:sp>
          <p:nvSpPr>
            <p:cNvPr id="53" name="Rectangle: Rounded Corners 52">
              <a:extLst>
                <a:ext uri="{FF2B5EF4-FFF2-40B4-BE49-F238E27FC236}">
                  <a16:creationId xmlns:a16="http://schemas.microsoft.com/office/drawing/2014/main" id="{9621B50C-F60E-A58A-2380-FA963FC1FDC6}"/>
                </a:ext>
              </a:extLst>
            </p:cNvPr>
            <p:cNvSpPr/>
            <p:nvPr/>
          </p:nvSpPr>
          <p:spPr bwMode="auto">
            <a:xfrm>
              <a:off x="8754954" y="4143297"/>
              <a:ext cx="3013052" cy="2253735"/>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941ED4BB-0EB5-243F-C4A7-EBCE8F5F6A62}"/>
                </a:ext>
              </a:extLst>
            </p:cNvPr>
            <p:cNvGrpSpPr/>
            <p:nvPr/>
          </p:nvGrpSpPr>
          <p:grpSpPr>
            <a:xfrm>
              <a:off x="9672433" y="4352425"/>
              <a:ext cx="1178095" cy="1049393"/>
              <a:chOff x="9834019" y="4352426"/>
              <a:chExt cx="832225" cy="741308"/>
            </a:xfrm>
          </p:grpSpPr>
          <p:grpSp>
            <p:nvGrpSpPr>
              <p:cNvPr id="34" name="Group 33">
                <a:extLst>
                  <a:ext uri="{FF2B5EF4-FFF2-40B4-BE49-F238E27FC236}">
                    <a16:creationId xmlns:a16="http://schemas.microsoft.com/office/drawing/2014/main" id="{90FF7B0F-2452-F24D-5A8D-8AFCA9843DBD}"/>
                  </a:ext>
                </a:extLst>
              </p:cNvPr>
              <p:cNvGrpSpPr/>
              <p:nvPr/>
            </p:nvGrpSpPr>
            <p:grpSpPr>
              <a:xfrm>
                <a:off x="9834019" y="4352426"/>
                <a:ext cx="832225" cy="741308"/>
                <a:chOff x="5406800" y="1380029"/>
                <a:chExt cx="4600696" cy="4098074"/>
              </a:xfrm>
            </p:grpSpPr>
            <p:sp>
              <p:nvSpPr>
                <p:cNvPr id="36" name="Graphic 11">
                  <a:extLst>
                    <a:ext uri="{FF2B5EF4-FFF2-40B4-BE49-F238E27FC236}">
                      <a16:creationId xmlns:a16="http://schemas.microsoft.com/office/drawing/2014/main" id="{F7470A92-C0E1-68AE-674F-D0CF37D52182}"/>
                    </a:ext>
                  </a:extLst>
                </p:cNvPr>
                <p:cNvSpPr/>
                <p:nvPr/>
              </p:nvSpPr>
              <p:spPr>
                <a:xfrm>
                  <a:off x="5406800" y="1380029"/>
                  <a:ext cx="4600696" cy="4098074"/>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gradFill>
                  <a:gsLst>
                    <a:gs pos="28000">
                      <a:srgbClr val="C03BC4"/>
                    </a:gs>
                    <a:gs pos="68000">
                      <a:srgbClr val="0078D4"/>
                    </a:gs>
                    <a:gs pos="100000">
                      <a:srgbClr val="49C5B1"/>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Graphic 11_1">
                  <a:extLst>
                    <a:ext uri="{FF2B5EF4-FFF2-40B4-BE49-F238E27FC236}">
                      <a16:creationId xmlns:a16="http://schemas.microsoft.com/office/drawing/2014/main" id="{8E2CA73E-E2A6-792E-0D35-711D13FF93FA}"/>
                    </a:ext>
                  </a:extLst>
                </p:cNvPr>
                <p:cNvSpPr/>
                <p:nvPr/>
              </p:nvSpPr>
              <p:spPr>
                <a:xfrm>
                  <a:off x="5886970" y="1807736"/>
                  <a:ext cx="3640357" cy="3242659"/>
                </a:xfrm>
                <a:custGeom>
                  <a:avLst/>
                  <a:gdLst>
                    <a:gd name="connsiteX0" fmla="*/ 4543832 w 4600696"/>
                    <a:gd name="connsiteY0" fmla="*/ 1836611 h 4098074"/>
                    <a:gd name="connsiteX1" fmla="*/ 3605925 w 4600696"/>
                    <a:gd name="connsiteY1" fmla="*/ 212331 h 4098074"/>
                    <a:gd name="connsiteX2" fmla="*/ 3238193 w 4600696"/>
                    <a:gd name="connsiteY2" fmla="*/ 0 h 4098074"/>
                    <a:gd name="connsiteX3" fmla="*/ 1362463 w 4600696"/>
                    <a:gd name="connsiteY3" fmla="*/ 0 h 4098074"/>
                    <a:gd name="connsiteX4" fmla="*/ 994722 w 4600696"/>
                    <a:gd name="connsiteY4" fmla="*/ 212331 h 4098074"/>
                    <a:gd name="connsiteX5" fmla="*/ 56871 w 4600696"/>
                    <a:gd name="connsiteY5" fmla="*/ 1836611 h 4098074"/>
                    <a:gd name="connsiteX6" fmla="*/ 56871 w 4600696"/>
                    <a:gd name="connsiteY6" fmla="*/ 2261311 h 4098074"/>
                    <a:gd name="connsiteX7" fmla="*/ 994722 w 4600696"/>
                    <a:gd name="connsiteY7" fmla="*/ 3885733 h 4098074"/>
                    <a:gd name="connsiteX8" fmla="*/ 1362463 w 4600696"/>
                    <a:gd name="connsiteY8" fmla="*/ 4098074 h 4098074"/>
                    <a:gd name="connsiteX9" fmla="*/ 3238184 w 4600696"/>
                    <a:gd name="connsiteY9" fmla="*/ 4098074 h 4098074"/>
                    <a:gd name="connsiteX10" fmla="*/ 3605915 w 4600696"/>
                    <a:gd name="connsiteY10" fmla="*/ 3885733 h 4098074"/>
                    <a:gd name="connsiteX11" fmla="*/ 4543832 w 4600696"/>
                    <a:gd name="connsiteY11" fmla="*/ 2261311 h 4098074"/>
                    <a:gd name="connsiteX12" fmla="*/ 4543832 w 4600696"/>
                    <a:gd name="connsiteY12" fmla="*/ 1836611 h 409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0696" h="4098074">
                      <a:moveTo>
                        <a:pt x="4543832" y="1836611"/>
                      </a:moveTo>
                      <a:lnTo>
                        <a:pt x="3605925" y="212331"/>
                      </a:lnTo>
                      <a:cubicBezTo>
                        <a:pt x="3529972" y="80867"/>
                        <a:pt x="3389869" y="0"/>
                        <a:pt x="3238193" y="0"/>
                      </a:cubicBezTo>
                      <a:lnTo>
                        <a:pt x="1362463" y="0"/>
                      </a:lnTo>
                      <a:cubicBezTo>
                        <a:pt x="1210797" y="0"/>
                        <a:pt x="1070732" y="80867"/>
                        <a:pt x="994722" y="212331"/>
                      </a:cubicBezTo>
                      <a:lnTo>
                        <a:pt x="56871" y="1836611"/>
                      </a:lnTo>
                      <a:cubicBezTo>
                        <a:pt x="-18957" y="1968065"/>
                        <a:pt x="-18957" y="2129838"/>
                        <a:pt x="56871" y="2261311"/>
                      </a:cubicBezTo>
                      <a:lnTo>
                        <a:pt x="994722" y="3885733"/>
                      </a:lnTo>
                      <a:cubicBezTo>
                        <a:pt x="1070732" y="4017197"/>
                        <a:pt x="1210797" y="4098074"/>
                        <a:pt x="1362463" y="4098074"/>
                      </a:cubicBezTo>
                      <a:lnTo>
                        <a:pt x="3238184" y="4098074"/>
                      </a:lnTo>
                      <a:cubicBezTo>
                        <a:pt x="3389869" y="4098074"/>
                        <a:pt x="3529972" y="4017197"/>
                        <a:pt x="3605915" y="3885733"/>
                      </a:cubicBezTo>
                      <a:lnTo>
                        <a:pt x="4543832" y="2261311"/>
                      </a:lnTo>
                      <a:cubicBezTo>
                        <a:pt x="4619651" y="2129838"/>
                        <a:pt x="4619651" y="1968065"/>
                        <a:pt x="4543832" y="1836611"/>
                      </a:cubicBez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0" name="Commitments_EC4D" title="Ícone de um aperto de mão">
                <a:extLst>
                  <a:ext uri="{FF2B5EF4-FFF2-40B4-BE49-F238E27FC236}">
                    <a16:creationId xmlns:a16="http://schemas.microsoft.com/office/drawing/2014/main" id="{1E3C6CA6-FFF1-0E86-3574-CB99B2B48A0B}"/>
                  </a:ext>
                </a:extLst>
              </p:cNvPr>
              <p:cNvSpPr>
                <a:spLocks noChangeAspect="1" noEditPoints="1"/>
              </p:cNvSpPr>
              <p:nvPr/>
            </p:nvSpPr>
            <p:spPr bwMode="auto">
              <a:xfrm>
                <a:off x="10061686" y="4546387"/>
                <a:ext cx="376893" cy="353383"/>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flat">
                <a:gradFill flip="none" rotWithShape="1">
                  <a:gsLst>
                    <a:gs pos="28000">
                      <a:srgbClr val="C03BC4"/>
                    </a:gs>
                    <a:gs pos="68000">
                      <a:srgbClr val="0078D4"/>
                    </a:gs>
                    <a:gs pos="100000">
                      <a:srgbClr val="49C5B1"/>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D6530890-7613-3D4C-27FD-9F10CEDF2F5E}"/>
                </a:ext>
              </a:extLst>
            </p:cNvPr>
            <p:cNvSpPr txBox="1"/>
            <p:nvPr/>
          </p:nvSpPr>
          <p:spPr>
            <a:xfrm>
              <a:off x="8829872" y="5757432"/>
              <a:ext cx="2863217" cy="369332"/>
            </a:xfrm>
            <a:prstGeom prst="rect">
              <a:avLst/>
            </a:prstGeom>
            <a:noFill/>
            <a:ln>
              <a:noFill/>
            </a:ln>
          </p:spPr>
          <p:txBody>
            <a:bodyPr wrap="square" lIns="0" tIns="0" rIns="0" bIns="0" rtlCol="0">
              <a:spAutoFit/>
            </a:bodyPr>
            <a:lstStyle/>
            <a:p>
              <a:pPr marL="0" marR="0" lvl="0" indent="0" algn="ctr" defTabSz="749482" rtl="0" eaLnBrk="1" fontAlgn="auto" latinLnBrk="0" hangingPunct="1">
                <a:lnSpc>
                  <a:spcPct val="100000"/>
                </a:lnSpc>
                <a:spcBef>
                  <a:spcPts val="0"/>
                </a:spcBef>
                <a:spcAft>
                  <a:spcPts val="0"/>
                </a:spcAft>
                <a:buClrTx/>
                <a:buSzTx/>
                <a:buFontTx/>
                <a:buNone/>
                <a:tabLst/>
                <a:defRPr/>
              </a:pPr>
              <a:r>
                <a:rPr kumimoji="0" lang="pt-PT" sz="2400" b="0" i="0" u="none" strike="noStrike" kern="1200" cap="none" spc="-10" normalizeH="0" baseline="0" noProof="0" dirty="0" err="1">
                  <a:ln>
                    <a:noFill/>
                  </a:ln>
                  <a:solidFill>
                    <a:srgbClr val="0078D4"/>
                  </a:solidFill>
                  <a:effectLst/>
                  <a:uLnTx/>
                  <a:uFillTx/>
                  <a:latin typeface="Segoe UI Semibold"/>
                  <a:ea typeface="+mn-ea"/>
                  <a:cs typeface="+mn-cs"/>
                </a:rPr>
                <a:t>Accountability</a:t>
              </a:r>
              <a:endParaRPr kumimoji="0" lang="pt-pt" sz="2400" b="0" i="0" u="none" strike="noStrike" kern="1200" cap="none" spc="-10" normalizeH="0" baseline="0" noProof="0" dirty="0">
                <a:ln>
                  <a:noFill/>
                </a:ln>
                <a:solidFill>
                  <a:srgbClr val="0078D4"/>
                </a:solidFill>
                <a:effectLst/>
                <a:uLnTx/>
                <a:uFillTx/>
                <a:latin typeface="Segoe UI Semibold"/>
                <a:ea typeface="+mn-ea"/>
                <a:cs typeface="+mn-cs"/>
              </a:endParaRPr>
            </a:p>
          </p:txBody>
        </p:sp>
      </p:grpSp>
    </p:spTree>
    <p:extLst>
      <p:ext uri="{BB962C8B-B14F-4D97-AF65-F5344CB8AC3E}">
        <p14:creationId xmlns:p14="http://schemas.microsoft.com/office/powerpoint/2010/main" val="15273359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D6DC90-D98F-6136-F15E-FAD790840C1B}"/>
              </a:ext>
            </a:extLst>
          </p:cNvPr>
          <p:cNvGrpSpPr/>
          <p:nvPr/>
        </p:nvGrpSpPr>
        <p:grpSpPr>
          <a:xfrm>
            <a:off x="589263" y="1816319"/>
            <a:ext cx="5357298" cy="1477328"/>
            <a:chOff x="589263" y="1941009"/>
            <a:chExt cx="5357298" cy="1477328"/>
          </a:xfrm>
        </p:grpSpPr>
        <p:sp>
          <p:nvSpPr>
            <p:cNvPr id="31" name="Text Placeholder 5">
              <a:extLst>
                <a:ext uri="{FF2B5EF4-FFF2-40B4-BE49-F238E27FC236}">
                  <a16:creationId xmlns:a16="http://schemas.microsoft.com/office/drawing/2014/main" id="{1031A1AB-F703-7141-37DD-24EAFD032574}"/>
                </a:ext>
              </a:extLst>
            </p:cNvPr>
            <p:cNvSpPr txBox="1">
              <a:spLocks/>
            </p:cNvSpPr>
            <p:nvPr/>
          </p:nvSpPr>
          <p:spPr>
            <a:xfrm>
              <a:off x="1304433" y="1941009"/>
              <a:ext cx="4642128" cy="1477328"/>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en-US" dirty="0"/>
                <a:t>Your prompt should be single, specific, and single.</a:t>
              </a:r>
              <a:endParaRPr kumimoji="0" lang="pt-BR"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32" name="Graphic 6">
              <a:extLst>
                <a:ext uri="{FF2B5EF4-FFF2-40B4-BE49-F238E27FC236}">
                  <a16:creationId xmlns:a16="http://schemas.microsoft.com/office/drawing/2014/main" id="{0DCA728D-9FF6-CE9D-7173-A7FB587D3BF4}"/>
                </a:ext>
                <a:ext uri="{C183D7F6-B498-43B3-948B-1728B52AA6E4}">
                  <adec:decorative xmlns:adec="http://schemas.microsoft.com/office/drawing/2017/decorative" val="1"/>
                </a:ext>
              </a:extLst>
            </p:cNvPr>
            <p:cNvSpPr/>
            <p:nvPr/>
          </p:nvSpPr>
          <p:spPr>
            <a:xfrm rot="5400000" flipV="1">
              <a:off x="589263" y="2016344"/>
              <a:ext cx="415925" cy="415925"/>
            </a:xfrm>
            <a:custGeom>
              <a:avLst/>
              <a:gdLst>
                <a:gd name="connsiteX0" fmla="*/ 155469 w 310938"/>
                <a:gd name="connsiteY0" fmla="*/ 168550 h 310938"/>
                <a:gd name="connsiteX1" fmla="*/ 116602 w 310938"/>
                <a:gd name="connsiteY1" fmla="*/ 129308 h 310938"/>
                <a:gd name="connsiteX2" fmla="*/ 106885 w 310938"/>
                <a:gd name="connsiteY2" fmla="*/ 125571 h 310938"/>
                <a:gd name="connsiteX3" fmla="*/ 97542 w 310938"/>
                <a:gd name="connsiteY3" fmla="*/ 129243 h 310938"/>
                <a:gd name="connsiteX4" fmla="*/ 93431 w 310938"/>
                <a:gd name="connsiteY4" fmla="*/ 139100 h 310938"/>
                <a:gd name="connsiteX5" fmla="*/ 97542 w 310938"/>
                <a:gd name="connsiteY5" fmla="*/ 148742 h 310938"/>
                <a:gd name="connsiteX6" fmla="*/ 146126 w 310938"/>
                <a:gd name="connsiteY6" fmla="*/ 197326 h 310938"/>
                <a:gd name="connsiteX7" fmla="*/ 155367 w 310938"/>
                <a:gd name="connsiteY7" fmla="*/ 201437 h 310938"/>
                <a:gd name="connsiteX8" fmla="*/ 165186 w 310938"/>
                <a:gd name="connsiteY8" fmla="*/ 197326 h 310938"/>
                <a:gd name="connsiteX9" fmla="*/ 214144 w 310938"/>
                <a:gd name="connsiteY9" fmla="*/ 148368 h 310938"/>
                <a:gd name="connsiteX10" fmla="*/ 217737 w 310938"/>
                <a:gd name="connsiteY10" fmla="*/ 139127 h 310938"/>
                <a:gd name="connsiteX11" fmla="*/ 213770 w 310938"/>
                <a:gd name="connsiteY11" fmla="*/ 129243 h 310938"/>
                <a:gd name="connsiteX12" fmla="*/ 204053 w 310938"/>
                <a:gd name="connsiteY12" fmla="*/ 125571 h 310938"/>
                <a:gd name="connsiteX13" fmla="*/ 194710 w 310938"/>
                <a:gd name="connsiteY13" fmla="*/ 129308 h 310938"/>
                <a:gd name="connsiteX14" fmla="*/ 155469 w 310938"/>
                <a:gd name="connsiteY14" fmla="*/ 168550 h 310938"/>
                <a:gd name="connsiteX15" fmla="*/ 155298 w 310938"/>
                <a:gd name="connsiteY15" fmla="*/ 310938 h 310938"/>
                <a:gd name="connsiteX16" fmla="*/ 95120 w 310938"/>
                <a:gd name="connsiteY16" fmla="*/ 298598 h 310938"/>
                <a:gd name="connsiteX17" fmla="*/ 45729 w 310938"/>
                <a:gd name="connsiteY17" fmla="*/ 265209 h 310938"/>
                <a:gd name="connsiteX18" fmla="*/ 12340 w 310938"/>
                <a:gd name="connsiteY18" fmla="*/ 215769 h 310938"/>
                <a:gd name="connsiteX19" fmla="*/ 0 w 310938"/>
                <a:gd name="connsiteY19" fmla="*/ 155469 h 310938"/>
                <a:gd name="connsiteX20" fmla="*/ 12362 w 310938"/>
                <a:gd name="connsiteY20" fmla="*/ 94870 h 310938"/>
                <a:gd name="connsiteX21" fmla="*/ 45880 w 310938"/>
                <a:gd name="connsiteY21" fmla="*/ 45363 h 310938"/>
                <a:gd name="connsiteX22" fmla="*/ 95293 w 310938"/>
                <a:gd name="connsiteY22" fmla="*/ 12107 h 310938"/>
                <a:gd name="connsiteX23" fmla="*/ 155304 w 310938"/>
                <a:gd name="connsiteY23" fmla="*/ 0 h 310938"/>
                <a:gd name="connsiteX24" fmla="*/ 216038 w 310938"/>
                <a:gd name="connsiteY24" fmla="*/ 12107 h 310938"/>
                <a:gd name="connsiteX25" fmla="*/ 265578 w 310938"/>
                <a:gd name="connsiteY25" fmla="*/ 45368 h 310938"/>
                <a:gd name="connsiteX26" fmla="*/ 298792 w 310938"/>
                <a:gd name="connsiteY26" fmla="*/ 94942 h 310938"/>
                <a:gd name="connsiteX27" fmla="*/ 310938 w 310938"/>
                <a:gd name="connsiteY27" fmla="*/ 155672 h 310938"/>
                <a:gd name="connsiteX28" fmla="*/ 298832 w 310938"/>
                <a:gd name="connsiteY28" fmla="*/ 215765 h 310938"/>
                <a:gd name="connsiteX29" fmla="*/ 265575 w 310938"/>
                <a:gd name="connsiteY29" fmla="*/ 265067 h 310938"/>
                <a:gd name="connsiteX30" fmla="*/ 216014 w 310938"/>
                <a:gd name="connsiteY30" fmla="*/ 298576 h 310938"/>
                <a:gd name="connsiteX31" fmla="*/ 155298 w 310938"/>
                <a:gd name="connsiteY31" fmla="*/ 310938 h 3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938" h="310938">
                  <a:moveTo>
                    <a:pt x="155469" y="168550"/>
                  </a:moveTo>
                  <a:lnTo>
                    <a:pt x="116602" y="129308"/>
                  </a:lnTo>
                  <a:cubicBezTo>
                    <a:pt x="113861" y="126817"/>
                    <a:pt x="110622" y="125571"/>
                    <a:pt x="106885" y="125571"/>
                  </a:cubicBezTo>
                  <a:cubicBezTo>
                    <a:pt x="103148" y="125571"/>
                    <a:pt x="100034" y="126795"/>
                    <a:pt x="97542" y="129243"/>
                  </a:cubicBezTo>
                  <a:cubicBezTo>
                    <a:pt x="94801" y="132127"/>
                    <a:pt x="93431" y="135413"/>
                    <a:pt x="93431" y="139100"/>
                  </a:cubicBezTo>
                  <a:cubicBezTo>
                    <a:pt x="93431" y="142788"/>
                    <a:pt x="94801" y="146002"/>
                    <a:pt x="97542" y="148742"/>
                  </a:cubicBezTo>
                  <a:lnTo>
                    <a:pt x="146126" y="197326"/>
                  </a:lnTo>
                  <a:cubicBezTo>
                    <a:pt x="148572" y="200067"/>
                    <a:pt x="151653" y="201437"/>
                    <a:pt x="155367" y="201437"/>
                  </a:cubicBezTo>
                  <a:cubicBezTo>
                    <a:pt x="159082" y="201437"/>
                    <a:pt x="162355" y="200067"/>
                    <a:pt x="165186" y="197326"/>
                  </a:cubicBezTo>
                  <a:lnTo>
                    <a:pt x="214144" y="148368"/>
                  </a:lnTo>
                  <a:cubicBezTo>
                    <a:pt x="216635" y="145922"/>
                    <a:pt x="217833" y="142842"/>
                    <a:pt x="217737" y="139127"/>
                  </a:cubicBezTo>
                  <a:cubicBezTo>
                    <a:pt x="217642" y="135413"/>
                    <a:pt x="216319" y="132118"/>
                    <a:pt x="213770" y="129243"/>
                  </a:cubicBezTo>
                  <a:cubicBezTo>
                    <a:pt x="211030" y="126795"/>
                    <a:pt x="207791" y="125571"/>
                    <a:pt x="204053" y="125571"/>
                  </a:cubicBezTo>
                  <a:cubicBezTo>
                    <a:pt x="200316" y="125571"/>
                    <a:pt x="197202" y="126817"/>
                    <a:pt x="194710" y="129308"/>
                  </a:cubicBezTo>
                  <a:lnTo>
                    <a:pt x="155469" y="168550"/>
                  </a:lnTo>
                  <a:close/>
                  <a:moveTo>
                    <a:pt x="155298" y="310938"/>
                  </a:moveTo>
                  <a:cubicBezTo>
                    <a:pt x="134075" y="310938"/>
                    <a:pt x="114016" y="306825"/>
                    <a:pt x="95120" y="298598"/>
                  </a:cubicBezTo>
                  <a:cubicBezTo>
                    <a:pt x="76225" y="290371"/>
                    <a:pt x="59761" y="279242"/>
                    <a:pt x="45729" y="265209"/>
                  </a:cubicBezTo>
                  <a:cubicBezTo>
                    <a:pt x="31697" y="251177"/>
                    <a:pt x="20567" y="234697"/>
                    <a:pt x="12340" y="215769"/>
                  </a:cubicBezTo>
                  <a:cubicBezTo>
                    <a:pt x="4113" y="196841"/>
                    <a:pt x="0" y="176741"/>
                    <a:pt x="0" y="155469"/>
                  </a:cubicBezTo>
                  <a:cubicBezTo>
                    <a:pt x="0" y="133974"/>
                    <a:pt x="4121" y="113775"/>
                    <a:pt x="12362" y="94870"/>
                  </a:cubicBezTo>
                  <a:cubicBezTo>
                    <a:pt x="20604" y="75965"/>
                    <a:pt x="31777" y="59463"/>
                    <a:pt x="45880" y="45363"/>
                  </a:cubicBezTo>
                  <a:cubicBezTo>
                    <a:pt x="59983" y="31263"/>
                    <a:pt x="76454" y="20178"/>
                    <a:pt x="95293" y="12107"/>
                  </a:cubicBezTo>
                  <a:cubicBezTo>
                    <a:pt x="114130" y="4035"/>
                    <a:pt x="134134" y="0"/>
                    <a:pt x="155304" y="0"/>
                  </a:cubicBezTo>
                  <a:cubicBezTo>
                    <a:pt x="176813" y="0"/>
                    <a:pt x="197057" y="4035"/>
                    <a:pt x="216038" y="12107"/>
                  </a:cubicBezTo>
                  <a:cubicBezTo>
                    <a:pt x="235019" y="20178"/>
                    <a:pt x="251532" y="31265"/>
                    <a:pt x="265578" y="45368"/>
                  </a:cubicBezTo>
                  <a:cubicBezTo>
                    <a:pt x="279624" y="59471"/>
                    <a:pt x="290695" y="75996"/>
                    <a:pt x="298792" y="94942"/>
                  </a:cubicBezTo>
                  <a:cubicBezTo>
                    <a:pt x="306890" y="113887"/>
                    <a:pt x="310938" y="134131"/>
                    <a:pt x="310938" y="155672"/>
                  </a:cubicBezTo>
                  <a:cubicBezTo>
                    <a:pt x="310938" y="176964"/>
                    <a:pt x="306903" y="196995"/>
                    <a:pt x="298832" y="215765"/>
                  </a:cubicBezTo>
                  <a:cubicBezTo>
                    <a:pt x="290761" y="234536"/>
                    <a:pt x="279675" y="250970"/>
                    <a:pt x="265575" y="265067"/>
                  </a:cubicBezTo>
                  <a:cubicBezTo>
                    <a:pt x="251475" y="279165"/>
                    <a:pt x="234955" y="290334"/>
                    <a:pt x="216014" y="298576"/>
                  </a:cubicBezTo>
                  <a:cubicBezTo>
                    <a:pt x="197072" y="306818"/>
                    <a:pt x="176834" y="310938"/>
                    <a:pt x="155298" y="310938"/>
                  </a:cubicBezTo>
                  <a:close/>
                </a:path>
              </a:pathLst>
            </a:custGeom>
            <a:gradFill>
              <a:gsLst>
                <a:gs pos="39000">
                  <a:srgbClr val="C5B4E3"/>
                </a:gs>
                <a:gs pos="0">
                  <a:srgbClr val="FFB3BB"/>
                </a:gs>
              </a:gsLst>
              <a:path path="circle">
                <a:fillToRect l="100000" t="100000"/>
              </a:path>
            </a:gradFill>
            <a:ln w="3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3262A418-B4C7-EF81-77FD-A784B1627149}"/>
              </a:ext>
            </a:extLst>
          </p:cNvPr>
          <p:cNvGrpSpPr/>
          <p:nvPr/>
        </p:nvGrpSpPr>
        <p:grpSpPr>
          <a:xfrm>
            <a:off x="542449" y="3556753"/>
            <a:ext cx="5248750" cy="492443"/>
            <a:chOff x="542449" y="3681443"/>
            <a:chExt cx="5248750" cy="492443"/>
          </a:xfrm>
        </p:grpSpPr>
        <p:sp>
          <p:nvSpPr>
            <p:cNvPr id="43" name="Text Placeholder 5">
              <a:extLst>
                <a:ext uri="{FF2B5EF4-FFF2-40B4-BE49-F238E27FC236}">
                  <a16:creationId xmlns:a16="http://schemas.microsoft.com/office/drawing/2014/main" id="{6513DCE1-CCC9-1B04-1CA5-8262EA4E2BFC}"/>
                </a:ext>
              </a:extLst>
            </p:cNvPr>
            <p:cNvSpPr txBox="1">
              <a:spLocks/>
            </p:cNvSpPr>
            <p:nvPr/>
          </p:nvSpPr>
          <p:spPr>
            <a:xfrm>
              <a:off x="1257618" y="3681443"/>
              <a:ext cx="4533581" cy="492443"/>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mj-lt"/>
                <a:buNone/>
                <a:tabLst/>
                <a:defRPr/>
              </a:pPr>
              <a:r>
                <a:rPr kumimoji="0" lang="pt-BR"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Context is EVERYTHING!</a:t>
              </a:r>
            </a:p>
          </p:txBody>
        </p:sp>
        <p:sp>
          <p:nvSpPr>
            <p:cNvPr id="44" name="Graphic 6">
              <a:extLst>
                <a:ext uri="{FF2B5EF4-FFF2-40B4-BE49-F238E27FC236}">
                  <a16:creationId xmlns:a16="http://schemas.microsoft.com/office/drawing/2014/main" id="{CFECC460-46DA-F11A-C457-4281ECD050F6}"/>
                </a:ext>
                <a:ext uri="{C183D7F6-B498-43B3-948B-1728B52AA6E4}">
                  <adec:decorative xmlns:adec="http://schemas.microsoft.com/office/drawing/2017/decorative" val="1"/>
                </a:ext>
              </a:extLst>
            </p:cNvPr>
            <p:cNvSpPr/>
            <p:nvPr/>
          </p:nvSpPr>
          <p:spPr>
            <a:xfrm rot="5400000" flipV="1">
              <a:off x="542449" y="3756778"/>
              <a:ext cx="415925" cy="415925"/>
            </a:xfrm>
            <a:custGeom>
              <a:avLst/>
              <a:gdLst>
                <a:gd name="connsiteX0" fmla="*/ 155469 w 310938"/>
                <a:gd name="connsiteY0" fmla="*/ 168550 h 310938"/>
                <a:gd name="connsiteX1" fmla="*/ 116602 w 310938"/>
                <a:gd name="connsiteY1" fmla="*/ 129308 h 310938"/>
                <a:gd name="connsiteX2" fmla="*/ 106885 w 310938"/>
                <a:gd name="connsiteY2" fmla="*/ 125571 h 310938"/>
                <a:gd name="connsiteX3" fmla="*/ 97542 w 310938"/>
                <a:gd name="connsiteY3" fmla="*/ 129243 h 310938"/>
                <a:gd name="connsiteX4" fmla="*/ 93431 w 310938"/>
                <a:gd name="connsiteY4" fmla="*/ 139100 h 310938"/>
                <a:gd name="connsiteX5" fmla="*/ 97542 w 310938"/>
                <a:gd name="connsiteY5" fmla="*/ 148742 h 310938"/>
                <a:gd name="connsiteX6" fmla="*/ 146126 w 310938"/>
                <a:gd name="connsiteY6" fmla="*/ 197326 h 310938"/>
                <a:gd name="connsiteX7" fmla="*/ 155367 w 310938"/>
                <a:gd name="connsiteY7" fmla="*/ 201437 h 310938"/>
                <a:gd name="connsiteX8" fmla="*/ 165186 w 310938"/>
                <a:gd name="connsiteY8" fmla="*/ 197326 h 310938"/>
                <a:gd name="connsiteX9" fmla="*/ 214144 w 310938"/>
                <a:gd name="connsiteY9" fmla="*/ 148368 h 310938"/>
                <a:gd name="connsiteX10" fmla="*/ 217737 w 310938"/>
                <a:gd name="connsiteY10" fmla="*/ 139127 h 310938"/>
                <a:gd name="connsiteX11" fmla="*/ 213770 w 310938"/>
                <a:gd name="connsiteY11" fmla="*/ 129243 h 310938"/>
                <a:gd name="connsiteX12" fmla="*/ 204053 w 310938"/>
                <a:gd name="connsiteY12" fmla="*/ 125571 h 310938"/>
                <a:gd name="connsiteX13" fmla="*/ 194710 w 310938"/>
                <a:gd name="connsiteY13" fmla="*/ 129308 h 310938"/>
                <a:gd name="connsiteX14" fmla="*/ 155469 w 310938"/>
                <a:gd name="connsiteY14" fmla="*/ 168550 h 310938"/>
                <a:gd name="connsiteX15" fmla="*/ 155298 w 310938"/>
                <a:gd name="connsiteY15" fmla="*/ 310938 h 310938"/>
                <a:gd name="connsiteX16" fmla="*/ 95120 w 310938"/>
                <a:gd name="connsiteY16" fmla="*/ 298598 h 310938"/>
                <a:gd name="connsiteX17" fmla="*/ 45729 w 310938"/>
                <a:gd name="connsiteY17" fmla="*/ 265209 h 310938"/>
                <a:gd name="connsiteX18" fmla="*/ 12340 w 310938"/>
                <a:gd name="connsiteY18" fmla="*/ 215769 h 310938"/>
                <a:gd name="connsiteX19" fmla="*/ 0 w 310938"/>
                <a:gd name="connsiteY19" fmla="*/ 155469 h 310938"/>
                <a:gd name="connsiteX20" fmla="*/ 12362 w 310938"/>
                <a:gd name="connsiteY20" fmla="*/ 94870 h 310938"/>
                <a:gd name="connsiteX21" fmla="*/ 45880 w 310938"/>
                <a:gd name="connsiteY21" fmla="*/ 45363 h 310938"/>
                <a:gd name="connsiteX22" fmla="*/ 95293 w 310938"/>
                <a:gd name="connsiteY22" fmla="*/ 12107 h 310938"/>
                <a:gd name="connsiteX23" fmla="*/ 155304 w 310938"/>
                <a:gd name="connsiteY23" fmla="*/ 0 h 310938"/>
                <a:gd name="connsiteX24" fmla="*/ 216038 w 310938"/>
                <a:gd name="connsiteY24" fmla="*/ 12107 h 310938"/>
                <a:gd name="connsiteX25" fmla="*/ 265578 w 310938"/>
                <a:gd name="connsiteY25" fmla="*/ 45368 h 310938"/>
                <a:gd name="connsiteX26" fmla="*/ 298792 w 310938"/>
                <a:gd name="connsiteY26" fmla="*/ 94942 h 310938"/>
                <a:gd name="connsiteX27" fmla="*/ 310938 w 310938"/>
                <a:gd name="connsiteY27" fmla="*/ 155672 h 310938"/>
                <a:gd name="connsiteX28" fmla="*/ 298832 w 310938"/>
                <a:gd name="connsiteY28" fmla="*/ 215765 h 310938"/>
                <a:gd name="connsiteX29" fmla="*/ 265575 w 310938"/>
                <a:gd name="connsiteY29" fmla="*/ 265067 h 310938"/>
                <a:gd name="connsiteX30" fmla="*/ 216014 w 310938"/>
                <a:gd name="connsiteY30" fmla="*/ 298576 h 310938"/>
                <a:gd name="connsiteX31" fmla="*/ 155298 w 310938"/>
                <a:gd name="connsiteY31" fmla="*/ 310938 h 3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938" h="310938">
                  <a:moveTo>
                    <a:pt x="155469" y="168550"/>
                  </a:moveTo>
                  <a:lnTo>
                    <a:pt x="116602" y="129308"/>
                  </a:lnTo>
                  <a:cubicBezTo>
                    <a:pt x="113861" y="126817"/>
                    <a:pt x="110622" y="125571"/>
                    <a:pt x="106885" y="125571"/>
                  </a:cubicBezTo>
                  <a:cubicBezTo>
                    <a:pt x="103148" y="125571"/>
                    <a:pt x="100034" y="126795"/>
                    <a:pt x="97542" y="129243"/>
                  </a:cubicBezTo>
                  <a:cubicBezTo>
                    <a:pt x="94801" y="132127"/>
                    <a:pt x="93431" y="135413"/>
                    <a:pt x="93431" y="139100"/>
                  </a:cubicBezTo>
                  <a:cubicBezTo>
                    <a:pt x="93431" y="142788"/>
                    <a:pt x="94801" y="146002"/>
                    <a:pt x="97542" y="148742"/>
                  </a:cubicBezTo>
                  <a:lnTo>
                    <a:pt x="146126" y="197326"/>
                  </a:lnTo>
                  <a:cubicBezTo>
                    <a:pt x="148572" y="200067"/>
                    <a:pt x="151653" y="201437"/>
                    <a:pt x="155367" y="201437"/>
                  </a:cubicBezTo>
                  <a:cubicBezTo>
                    <a:pt x="159082" y="201437"/>
                    <a:pt x="162355" y="200067"/>
                    <a:pt x="165186" y="197326"/>
                  </a:cubicBezTo>
                  <a:lnTo>
                    <a:pt x="214144" y="148368"/>
                  </a:lnTo>
                  <a:cubicBezTo>
                    <a:pt x="216635" y="145922"/>
                    <a:pt x="217833" y="142842"/>
                    <a:pt x="217737" y="139127"/>
                  </a:cubicBezTo>
                  <a:cubicBezTo>
                    <a:pt x="217642" y="135413"/>
                    <a:pt x="216319" y="132118"/>
                    <a:pt x="213770" y="129243"/>
                  </a:cubicBezTo>
                  <a:cubicBezTo>
                    <a:pt x="211030" y="126795"/>
                    <a:pt x="207791" y="125571"/>
                    <a:pt x="204053" y="125571"/>
                  </a:cubicBezTo>
                  <a:cubicBezTo>
                    <a:pt x="200316" y="125571"/>
                    <a:pt x="197202" y="126817"/>
                    <a:pt x="194710" y="129308"/>
                  </a:cubicBezTo>
                  <a:lnTo>
                    <a:pt x="155469" y="168550"/>
                  </a:lnTo>
                  <a:close/>
                  <a:moveTo>
                    <a:pt x="155298" y="310938"/>
                  </a:moveTo>
                  <a:cubicBezTo>
                    <a:pt x="134075" y="310938"/>
                    <a:pt x="114016" y="306825"/>
                    <a:pt x="95120" y="298598"/>
                  </a:cubicBezTo>
                  <a:cubicBezTo>
                    <a:pt x="76225" y="290371"/>
                    <a:pt x="59761" y="279242"/>
                    <a:pt x="45729" y="265209"/>
                  </a:cubicBezTo>
                  <a:cubicBezTo>
                    <a:pt x="31697" y="251177"/>
                    <a:pt x="20567" y="234697"/>
                    <a:pt x="12340" y="215769"/>
                  </a:cubicBezTo>
                  <a:cubicBezTo>
                    <a:pt x="4113" y="196841"/>
                    <a:pt x="0" y="176741"/>
                    <a:pt x="0" y="155469"/>
                  </a:cubicBezTo>
                  <a:cubicBezTo>
                    <a:pt x="0" y="133974"/>
                    <a:pt x="4121" y="113775"/>
                    <a:pt x="12362" y="94870"/>
                  </a:cubicBezTo>
                  <a:cubicBezTo>
                    <a:pt x="20604" y="75965"/>
                    <a:pt x="31777" y="59463"/>
                    <a:pt x="45880" y="45363"/>
                  </a:cubicBezTo>
                  <a:cubicBezTo>
                    <a:pt x="59983" y="31263"/>
                    <a:pt x="76454" y="20178"/>
                    <a:pt x="95293" y="12107"/>
                  </a:cubicBezTo>
                  <a:cubicBezTo>
                    <a:pt x="114130" y="4035"/>
                    <a:pt x="134134" y="0"/>
                    <a:pt x="155304" y="0"/>
                  </a:cubicBezTo>
                  <a:cubicBezTo>
                    <a:pt x="176813" y="0"/>
                    <a:pt x="197057" y="4035"/>
                    <a:pt x="216038" y="12107"/>
                  </a:cubicBezTo>
                  <a:cubicBezTo>
                    <a:pt x="235019" y="20178"/>
                    <a:pt x="251532" y="31265"/>
                    <a:pt x="265578" y="45368"/>
                  </a:cubicBezTo>
                  <a:cubicBezTo>
                    <a:pt x="279624" y="59471"/>
                    <a:pt x="290695" y="75996"/>
                    <a:pt x="298792" y="94942"/>
                  </a:cubicBezTo>
                  <a:cubicBezTo>
                    <a:pt x="306890" y="113887"/>
                    <a:pt x="310938" y="134131"/>
                    <a:pt x="310938" y="155672"/>
                  </a:cubicBezTo>
                  <a:cubicBezTo>
                    <a:pt x="310938" y="176964"/>
                    <a:pt x="306903" y="196995"/>
                    <a:pt x="298832" y="215765"/>
                  </a:cubicBezTo>
                  <a:cubicBezTo>
                    <a:pt x="290761" y="234536"/>
                    <a:pt x="279675" y="250970"/>
                    <a:pt x="265575" y="265067"/>
                  </a:cubicBezTo>
                  <a:cubicBezTo>
                    <a:pt x="251475" y="279165"/>
                    <a:pt x="234955" y="290334"/>
                    <a:pt x="216014" y="298576"/>
                  </a:cubicBezTo>
                  <a:cubicBezTo>
                    <a:pt x="197072" y="306818"/>
                    <a:pt x="176834" y="310938"/>
                    <a:pt x="155298" y="310938"/>
                  </a:cubicBezTo>
                  <a:close/>
                </a:path>
              </a:pathLst>
            </a:custGeom>
            <a:gradFill>
              <a:gsLst>
                <a:gs pos="39000">
                  <a:srgbClr val="C5B4E3"/>
                </a:gs>
                <a:gs pos="0">
                  <a:srgbClr val="FFB3BB"/>
                </a:gs>
              </a:gsLst>
              <a:path path="circle">
                <a:fillToRect l="100000" t="100000"/>
              </a:path>
            </a:gradFill>
            <a:ln w="3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A86FC81-69A5-0130-6416-AFC4EB9D9999}"/>
              </a:ext>
            </a:extLst>
          </p:cNvPr>
          <p:cNvGrpSpPr/>
          <p:nvPr/>
        </p:nvGrpSpPr>
        <p:grpSpPr>
          <a:xfrm>
            <a:off x="542449" y="4347227"/>
            <a:ext cx="6341894" cy="984885"/>
            <a:chOff x="542449" y="4471917"/>
            <a:chExt cx="6341894" cy="984885"/>
          </a:xfrm>
        </p:grpSpPr>
        <p:sp>
          <p:nvSpPr>
            <p:cNvPr id="45" name="Text Placeholder 5">
              <a:extLst>
                <a:ext uri="{FF2B5EF4-FFF2-40B4-BE49-F238E27FC236}">
                  <a16:creationId xmlns:a16="http://schemas.microsoft.com/office/drawing/2014/main" id="{C532A583-6CED-E8E8-DE65-06EADB77AF89}"/>
                </a:ext>
              </a:extLst>
            </p:cNvPr>
            <p:cNvSpPr txBox="1">
              <a:spLocks/>
            </p:cNvSpPr>
            <p:nvPr/>
          </p:nvSpPr>
          <p:spPr>
            <a:xfrm>
              <a:off x="1304433" y="4471917"/>
              <a:ext cx="5579910" cy="984885"/>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dirty="0"/>
                <a:t>Iterate, iterate, </a:t>
              </a:r>
            </a:p>
            <a:p>
              <a:pPr lvl="0"/>
              <a:r>
                <a:rPr lang="en-US" dirty="0"/>
                <a:t>and iterate.</a:t>
              </a:r>
              <a:endParaRPr kumimoji="0" lang="pt-BR" sz="32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sp>
          <p:nvSpPr>
            <p:cNvPr id="46" name="Graphic 6">
              <a:extLst>
                <a:ext uri="{FF2B5EF4-FFF2-40B4-BE49-F238E27FC236}">
                  <a16:creationId xmlns:a16="http://schemas.microsoft.com/office/drawing/2014/main" id="{A967B0F8-3421-8FE4-F81F-9C7EB780DF0D}"/>
                </a:ext>
                <a:ext uri="{C183D7F6-B498-43B3-948B-1728B52AA6E4}">
                  <adec:decorative xmlns:adec="http://schemas.microsoft.com/office/drawing/2017/decorative" val="1"/>
                </a:ext>
              </a:extLst>
            </p:cNvPr>
            <p:cNvSpPr/>
            <p:nvPr/>
          </p:nvSpPr>
          <p:spPr>
            <a:xfrm rot="5400000" flipV="1">
              <a:off x="542449" y="4548435"/>
              <a:ext cx="415925" cy="415925"/>
            </a:xfrm>
            <a:custGeom>
              <a:avLst/>
              <a:gdLst>
                <a:gd name="connsiteX0" fmla="*/ 155469 w 310938"/>
                <a:gd name="connsiteY0" fmla="*/ 168550 h 310938"/>
                <a:gd name="connsiteX1" fmla="*/ 116602 w 310938"/>
                <a:gd name="connsiteY1" fmla="*/ 129308 h 310938"/>
                <a:gd name="connsiteX2" fmla="*/ 106885 w 310938"/>
                <a:gd name="connsiteY2" fmla="*/ 125571 h 310938"/>
                <a:gd name="connsiteX3" fmla="*/ 97542 w 310938"/>
                <a:gd name="connsiteY3" fmla="*/ 129243 h 310938"/>
                <a:gd name="connsiteX4" fmla="*/ 93431 w 310938"/>
                <a:gd name="connsiteY4" fmla="*/ 139100 h 310938"/>
                <a:gd name="connsiteX5" fmla="*/ 97542 w 310938"/>
                <a:gd name="connsiteY5" fmla="*/ 148742 h 310938"/>
                <a:gd name="connsiteX6" fmla="*/ 146126 w 310938"/>
                <a:gd name="connsiteY6" fmla="*/ 197326 h 310938"/>
                <a:gd name="connsiteX7" fmla="*/ 155367 w 310938"/>
                <a:gd name="connsiteY7" fmla="*/ 201437 h 310938"/>
                <a:gd name="connsiteX8" fmla="*/ 165186 w 310938"/>
                <a:gd name="connsiteY8" fmla="*/ 197326 h 310938"/>
                <a:gd name="connsiteX9" fmla="*/ 214144 w 310938"/>
                <a:gd name="connsiteY9" fmla="*/ 148368 h 310938"/>
                <a:gd name="connsiteX10" fmla="*/ 217737 w 310938"/>
                <a:gd name="connsiteY10" fmla="*/ 139127 h 310938"/>
                <a:gd name="connsiteX11" fmla="*/ 213770 w 310938"/>
                <a:gd name="connsiteY11" fmla="*/ 129243 h 310938"/>
                <a:gd name="connsiteX12" fmla="*/ 204053 w 310938"/>
                <a:gd name="connsiteY12" fmla="*/ 125571 h 310938"/>
                <a:gd name="connsiteX13" fmla="*/ 194710 w 310938"/>
                <a:gd name="connsiteY13" fmla="*/ 129308 h 310938"/>
                <a:gd name="connsiteX14" fmla="*/ 155469 w 310938"/>
                <a:gd name="connsiteY14" fmla="*/ 168550 h 310938"/>
                <a:gd name="connsiteX15" fmla="*/ 155298 w 310938"/>
                <a:gd name="connsiteY15" fmla="*/ 310938 h 310938"/>
                <a:gd name="connsiteX16" fmla="*/ 95120 w 310938"/>
                <a:gd name="connsiteY16" fmla="*/ 298598 h 310938"/>
                <a:gd name="connsiteX17" fmla="*/ 45729 w 310938"/>
                <a:gd name="connsiteY17" fmla="*/ 265209 h 310938"/>
                <a:gd name="connsiteX18" fmla="*/ 12340 w 310938"/>
                <a:gd name="connsiteY18" fmla="*/ 215769 h 310938"/>
                <a:gd name="connsiteX19" fmla="*/ 0 w 310938"/>
                <a:gd name="connsiteY19" fmla="*/ 155469 h 310938"/>
                <a:gd name="connsiteX20" fmla="*/ 12362 w 310938"/>
                <a:gd name="connsiteY20" fmla="*/ 94870 h 310938"/>
                <a:gd name="connsiteX21" fmla="*/ 45880 w 310938"/>
                <a:gd name="connsiteY21" fmla="*/ 45363 h 310938"/>
                <a:gd name="connsiteX22" fmla="*/ 95293 w 310938"/>
                <a:gd name="connsiteY22" fmla="*/ 12107 h 310938"/>
                <a:gd name="connsiteX23" fmla="*/ 155304 w 310938"/>
                <a:gd name="connsiteY23" fmla="*/ 0 h 310938"/>
                <a:gd name="connsiteX24" fmla="*/ 216038 w 310938"/>
                <a:gd name="connsiteY24" fmla="*/ 12107 h 310938"/>
                <a:gd name="connsiteX25" fmla="*/ 265578 w 310938"/>
                <a:gd name="connsiteY25" fmla="*/ 45368 h 310938"/>
                <a:gd name="connsiteX26" fmla="*/ 298792 w 310938"/>
                <a:gd name="connsiteY26" fmla="*/ 94942 h 310938"/>
                <a:gd name="connsiteX27" fmla="*/ 310938 w 310938"/>
                <a:gd name="connsiteY27" fmla="*/ 155672 h 310938"/>
                <a:gd name="connsiteX28" fmla="*/ 298832 w 310938"/>
                <a:gd name="connsiteY28" fmla="*/ 215765 h 310938"/>
                <a:gd name="connsiteX29" fmla="*/ 265575 w 310938"/>
                <a:gd name="connsiteY29" fmla="*/ 265067 h 310938"/>
                <a:gd name="connsiteX30" fmla="*/ 216014 w 310938"/>
                <a:gd name="connsiteY30" fmla="*/ 298576 h 310938"/>
                <a:gd name="connsiteX31" fmla="*/ 155298 w 310938"/>
                <a:gd name="connsiteY31" fmla="*/ 310938 h 31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10938" h="310938">
                  <a:moveTo>
                    <a:pt x="155469" y="168550"/>
                  </a:moveTo>
                  <a:lnTo>
                    <a:pt x="116602" y="129308"/>
                  </a:lnTo>
                  <a:cubicBezTo>
                    <a:pt x="113861" y="126817"/>
                    <a:pt x="110622" y="125571"/>
                    <a:pt x="106885" y="125571"/>
                  </a:cubicBezTo>
                  <a:cubicBezTo>
                    <a:pt x="103148" y="125571"/>
                    <a:pt x="100034" y="126795"/>
                    <a:pt x="97542" y="129243"/>
                  </a:cubicBezTo>
                  <a:cubicBezTo>
                    <a:pt x="94801" y="132127"/>
                    <a:pt x="93431" y="135413"/>
                    <a:pt x="93431" y="139100"/>
                  </a:cubicBezTo>
                  <a:cubicBezTo>
                    <a:pt x="93431" y="142788"/>
                    <a:pt x="94801" y="146002"/>
                    <a:pt x="97542" y="148742"/>
                  </a:cubicBezTo>
                  <a:lnTo>
                    <a:pt x="146126" y="197326"/>
                  </a:lnTo>
                  <a:cubicBezTo>
                    <a:pt x="148572" y="200067"/>
                    <a:pt x="151653" y="201437"/>
                    <a:pt x="155367" y="201437"/>
                  </a:cubicBezTo>
                  <a:cubicBezTo>
                    <a:pt x="159082" y="201437"/>
                    <a:pt x="162355" y="200067"/>
                    <a:pt x="165186" y="197326"/>
                  </a:cubicBezTo>
                  <a:lnTo>
                    <a:pt x="214144" y="148368"/>
                  </a:lnTo>
                  <a:cubicBezTo>
                    <a:pt x="216635" y="145922"/>
                    <a:pt x="217833" y="142842"/>
                    <a:pt x="217737" y="139127"/>
                  </a:cubicBezTo>
                  <a:cubicBezTo>
                    <a:pt x="217642" y="135413"/>
                    <a:pt x="216319" y="132118"/>
                    <a:pt x="213770" y="129243"/>
                  </a:cubicBezTo>
                  <a:cubicBezTo>
                    <a:pt x="211030" y="126795"/>
                    <a:pt x="207791" y="125571"/>
                    <a:pt x="204053" y="125571"/>
                  </a:cubicBezTo>
                  <a:cubicBezTo>
                    <a:pt x="200316" y="125571"/>
                    <a:pt x="197202" y="126817"/>
                    <a:pt x="194710" y="129308"/>
                  </a:cubicBezTo>
                  <a:lnTo>
                    <a:pt x="155469" y="168550"/>
                  </a:lnTo>
                  <a:close/>
                  <a:moveTo>
                    <a:pt x="155298" y="310938"/>
                  </a:moveTo>
                  <a:cubicBezTo>
                    <a:pt x="134075" y="310938"/>
                    <a:pt x="114016" y="306825"/>
                    <a:pt x="95120" y="298598"/>
                  </a:cubicBezTo>
                  <a:cubicBezTo>
                    <a:pt x="76225" y="290371"/>
                    <a:pt x="59761" y="279242"/>
                    <a:pt x="45729" y="265209"/>
                  </a:cubicBezTo>
                  <a:cubicBezTo>
                    <a:pt x="31697" y="251177"/>
                    <a:pt x="20567" y="234697"/>
                    <a:pt x="12340" y="215769"/>
                  </a:cubicBezTo>
                  <a:cubicBezTo>
                    <a:pt x="4113" y="196841"/>
                    <a:pt x="0" y="176741"/>
                    <a:pt x="0" y="155469"/>
                  </a:cubicBezTo>
                  <a:cubicBezTo>
                    <a:pt x="0" y="133974"/>
                    <a:pt x="4121" y="113775"/>
                    <a:pt x="12362" y="94870"/>
                  </a:cubicBezTo>
                  <a:cubicBezTo>
                    <a:pt x="20604" y="75965"/>
                    <a:pt x="31777" y="59463"/>
                    <a:pt x="45880" y="45363"/>
                  </a:cubicBezTo>
                  <a:cubicBezTo>
                    <a:pt x="59983" y="31263"/>
                    <a:pt x="76454" y="20178"/>
                    <a:pt x="95293" y="12107"/>
                  </a:cubicBezTo>
                  <a:cubicBezTo>
                    <a:pt x="114130" y="4035"/>
                    <a:pt x="134134" y="0"/>
                    <a:pt x="155304" y="0"/>
                  </a:cubicBezTo>
                  <a:cubicBezTo>
                    <a:pt x="176813" y="0"/>
                    <a:pt x="197057" y="4035"/>
                    <a:pt x="216038" y="12107"/>
                  </a:cubicBezTo>
                  <a:cubicBezTo>
                    <a:pt x="235019" y="20178"/>
                    <a:pt x="251532" y="31265"/>
                    <a:pt x="265578" y="45368"/>
                  </a:cubicBezTo>
                  <a:cubicBezTo>
                    <a:pt x="279624" y="59471"/>
                    <a:pt x="290695" y="75996"/>
                    <a:pt x="298792" y="94942"/>
                  </a:cubicBezTo>
                  <a:cubicBezTo>
                    <a:pt x="306890" y="113887"/>
                    <a:pt x="310938" y="134131"/>
                    <a:pt x="310938" y="155672"/>
                  </a:cubicBezTo>
                  <a:cubicBezTo>
                    <a:pt x="310938" y="176964"/>
                    <a:pt x="306903" y="196995"/>
                    <a:pt x="298832" y="215765"/>
                  </a:cubicBezTo>
                  <a:cubicBezTo>
                    <a:pt x="290761" y="234536"/>
                    <a:pt x="279675" y="250970"/>
                    <a:pt x="265575" y="265067"/>
                  </a:cubicBezTo>
                  <a:cubicBezTo>
                    <a:pt x="251475" y="279165"/>
                    <a:pt x="234955" y="290334"/>
                    <a:pt x="216014" y="298576"/>
                  </a:cubicBezTo>
                  <a:cubicBezTo>
                    <a:pt x="197072" y="306818"/>
                    <a:pt x="176834" y="310938"/>
                    <a:pt x="155298" y="310938"/>
                  </a:cubicBezTo>
                  <a:close/>
                </a:path>
              </a:pathLst>
            </a:custGeom>
            <a:gradFill>
              <a:gsLst>
                <a:gs pos="39000">
                  <a:srgbClr val="C5B4E3"/>
                </a:gs>
                <a:gs pos="0">
                  <a:srgbClr val="FFB3BB"/>
                </a:gs>
              </a:gsLst>
              <a:path path="circle">
                <a:fillToRect l="100000" t="100000"/>
              </a:path>
            </a:gradFill>
            <a:ln w="3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7" name="Title 1">
            <a:extLst>
              <a:ext uri="{FF2B5EF4-FFF2-40B4-BE49-F238E27FC236}">
                <a16:creationId xmlns:a16="http://schemas.microsoft.com/office/drawing/2014/main" id="{313826F9-887A-78A6-EA07-8727968F8D6E}"/>
              </a:ext>
            </a:extLst>
          </p:cNvPr>
          <p:cNvSpPr txBox="1">
            <a:spLocks/>
          </p:cNvSpPr>
          <p:nvPr/>
        </p:nvSpPr>
        <p:spPr>
          <a:xfrm>
            <a:off x="589263" y="504814"/>
            <a:ext cx="11013474" cy="83099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Prompt Engineering</a:t>
            </a:r>
            <a:endParaRPr kumimoji="0" lang="en-US" sz="54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endParaRPr>
          </a:p>
        </p:txBody>
      </p:sp>
      <p:pic>
        <p:nvPicPr>
          <p:cNvPr id="2" name="20250204-1409-21.7596877">
            <a:hlinkClick r:id="" action="ppaction://media"/>
            <a:extLst>
              <a:ext uri="{FF2B5EF4-FFF2-40B4-BE49-F238E27FC236}">
                <a16:creationId xmlns:a16="http://schemas.microsoft.com/office/drawing/2014/main" id="{938B30AB-554C-E296-7646-D82122894B2B}"/>
              </a:ext>
            </a:extLst>
          </p:cNvPr>
          <p:cNvPicPr>
            <a:picLocks noChangeAspect="1"/>
          </p:cNvPicPr>
          <p:nvPr>
            <a:videoFile r:link="rId1"/>
            <p:extLst>
              <p:ext uri="{DAA4B4D4-6D71-4841-9C94-3DE7FCFB9230}">
                <p14:media xmlns:p14="http://schemas.microsoft.com/office/powerpoint/2010/main" r:embed="rId2">
                  <p14:trim end="6552.6333"/>
                </p14:media>
              </p:ext>
            </p:extLst>
          </p:nvPr>
        </p:nvPicPr>
        <p:blipFill>
          <a:blip r:embed="rId5"/>
          <a:srcRect l="265" r="390"/>
          <a:stretch>
            <a:fillRect/>
          </a:stretch>
        </p:blipFill>
        <p:spPr>
          <a:xfrm>
            <a:off x="6013092" y="1598917"/>
            <a:ext cx="6682761" cy="3967798"/>
          </a:xfrm>
          <a:prstGeom prst="roundRect">
            <a:avLst>
              <a:gd name="adj" fmla="val 1985"/>
            </a:avLst>
          </a:prstGeom>
        </p:spPr>
      </p:pic>
    </p:spTree>
    <p:extLst>
      <p:ext uri="{BB962C8B-B14F-4D97-AF65-F5344CB8AC3E}">
        <p14:creationId xmlns:p14="http://schemas.microsoft.com/office/powerpoint/2010/main" val="76960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1">
            <a:extLst>
              <a:ext uri="{FF2B5EF4-FFF2-40B4-BE49-F238E27FC236}">
                <a16:creationId xmlns:a16="http://schemas.microsoft.com/office/drawing/2014/main" id="{313826F9-887A-78A6-EA07-8727968F8D6E}"/>
              </a:ext>
            </a:extLst>
          </p:cNvPr>
          <p:cNvSpPr txBox="1">
            <a:spLocks/>
          </p:cNvSpPr>
          <p:nvPr/>
        </p:nvSpPr>
        <p:spPr>
          <a:xfrm>
            <a:off x="506135" y="1371510"/>
            <a:ext cx="4626974" cy="3323987"/>
          </a:xfrm>
          <a:prstGeom prst="rect">
            <a:avLst/>
          </a:prstGeom>
        </p:spPr>
        <p:txBody>
          <a:bodyPr vert="horz" wrap="square" lIns="0" tIns="0" rIns="0" bIns="0" rtlCol="0" anchor="t">
            <a:spAutoFit/>
          </a:bodyPr>
          <a:lstStyle>
            <a:defPPr>
              <a:defRPr lang="en-US"/>
            </a:defPPr>
            <a:lvl1pPr marR="0" indent="0" defTabSz="932742" fontAlgn="auto">
              <a:lnSpc>
                <a:spcPct val="100000"/>
              </a:lnSpc>
              <a:spcBef>
                <a:spcPts val="0"/>
              </a:spcBef>
              <a:spcAft>
                <a:spcPts val="0"/>
              </a:spcAft>
              <a:buClrTx/>
              <a:buSzPct val="90000"/>
              <a:buFont typeface="+mj-lt"/>
              <a:buNone/>
              <a:tabLst/>
              <a:defRPr sz="3200" spc="0" baseline="0">
                <a:solidFill>
                  <a:schemeClr val="bg1"/>
                </a:solidFill>
                <a:latin typeface="+mj-l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defTabSz="932742" rtl="0" eaLnBrk="1" fontAlgn="auto" latinLnBrk="0" hangingPunct="1">
              <a:lnSpc>
                <a:spcPct val="100000"/>
              </a:lnSpc>
              <a:spcBef>
                <a:spcPts val="0"/>
              </a:spcBef>
              <a:spcAft>
                <a:spcPts val="0"/>
              </a:spcAft>
              <a:buClrTx/>
              <a:buSzPct val="90000"/>
              <a:buFont typeface="+mj-lt"/>
              <a:buNone/>
              <a:tabLst/>
              <a:defRPr/>
            </a:pPr>
            <a:r>
              <a:rPr lang="en-US" sz="5400" dirty="0">
                <a:solidFill>
                  <a:srgbClr val="FFFFFF"/>
                </a:solidFill>
                <a:effectLst/>
                <a:latin typeface="Segoe UI Semibold" panose="020B0702040204020203" pitchFamily="34" charset="0"/>
              </a:rPr>
              <a:t>How Copilot learns from your prompts? 🤔</a:t>
            </a:r>
          </a:p>
        </p:txBody>
      </p:sp>
      <p:pic>
        <p:nvPicPr>
          <p:cNvPr id="2" name="20250204-1409-21.7596877">
            <a:hlinkClick r:id="" action="ppaction://media"/>
            <a:extLst>
              <a:ext uri="{FF2B5EF4-FFF2-40B4-BE49-F238E27FC236}">
                <a16:creationId xmlns:a16="http://schemas.microsoft.com/office/drawing/2014/main" id="{938B30AB-554C-E296-7646-D82122894B2B}"/>
              </a:ext>
            </a:extLst>
          </p:cNvPr>
          <p:cNvPicPr>
            <a:picLocks noChangeAspect="1"/>
          </p:cNvPicPr>
          <p:nvPr>
            <a:videoFile r:link="rId1"/>
            <p:extLst>
              <p:ext uri="{DAA4B4D4-6D71-4841-9C94-3DE7FCFB9230}">
                <p14:media xmlns:p14="http://schemas.microsoft.com/office/powerpoint/2010/main" r:embed="rId2">
                  <p14:trim end="6552.6333"/>
                </p14:media>
              </p:ext>
            </p:extLst>
          </p:nvPr>
        </p:nvPicPr>
        <p:blipFill>
          <a:blip r:embed="rId5"/>
          <a:srcRect l="265" r="390"/>
          <a:stretch>
            <a:fillRect/>
          </a:stretch>
        </p:blipFill>
        <p:spPr>
          <a:xfrm>
            <a:off x="5360275" y="778035"/>
            <a:ext cx="7387533" cy="4386247"/>
          </a:xfrm>
          <a:prstGeom prst="roundRect">
            <a:avLst>
              <a:gd name="adj" fmla="val 1985"/>
            </a:avLst>
          </a:prstGeom>
        </p:spPr>
      </p:pic>
    </p:spTree>
    <p:extLst>
      <p:ext uri="{BB962C8B-B14F-4D97-AF65-F5344CB8AC3E}">
        <p14:creationId xmlns:p14="http://schemas.microsoft.com/office/powerpoint/2010/main" val="8229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FB9B85E9-27EB-D525-B01B-73DDB458846F}"/>
              </a:ext>
            </a:extLst>
          </p:cNvPr>
          <p:cNvGrpSpPr/>
          <p:nvPr/>
        </p:nvGrpSpPr>
        <p:grpSpPr>
          <a:xfrm>
            <a:off x="533637" y="1510117"/>
            <a:ext cx="6046965" cy="1778661"/>
            <a:chOff x="533637" y="1318730"/>
            <a:chExt cx="6046965" cy="1778661"/>
          </a:xfrm>
        </p:grpSpPr>
        <p:sp>
          <p:nvSpPr>
            <p:cNvPr id="3" name="Google Shape;4116;p372">
              <a:extLst>
                <a:ext uri="{FF2B5EF4-FFF2-40B4-BE49-F238E27FC236}">
                  <a16:creationId xmlns:a16="http://schemas.microsoft.com/office/drawing/2014/main" id="{EDF072AB-6770-9D98-F7EE-E7A86BC8C246}"/>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Name</a:t>
              </a:r>
            </a:p>
          </p:txBody>
        </p:sp>
        <p:pic>
          <p:nvPicPr>
            <p:cNvPr id="4" name="Picture 2">
              <a:extLst>
                <a:ext uri="{FF2B5EF4-FFF2-40B4-BE49-F238E27FC236}">
                  <a16:creationId xmlns:a16="http://schemas.microsoft.com/office/drawing/2014/main" id="{F31A7607-5728-D91B-1557-F3DD2AA96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45" t="-477" r="38021" b="477"/>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7" name="Google Shape;4116;p372">
              <a:extLst>
                <a:ext uri="{FF2B5EF4-FFF2-40B4-BE49-F238E27FC236}">
                  <a16:creationId xmlns:a16="http://schemas.microsoft.com/office/drawing/2014/main" id="{3C010630-0C8F-C042-5E20-D904E701FC20}"/>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Role</a:t>
              </a:r>
            </a:p>
          </p:txBody>
        </p:sp>
        <p:pic>
          <p:nvPicPr>
            <p:cNvPr id="8" name="Picture 2" descr="Linkedin png icon 16716470 PNG">
              <a:extLst>
                <a:ext uri="{FF2B5EF4-FFF2-40B4-BE49-F238E27FC236}">
                  <a16:creationId xmlns:a16="http://schemas.microsoft.com/office/drawing/2014/main" id="{EE6B7B6A-92A4-1871-D326-7177A7FE4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631" y="2494175"/>
              <a:ext cx="318285" cy="318285"/>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116;p372">
              <a:extLst>
                <a:ext uri="{FF2B5EF4-FFF2-40B4-BE49-F238E27FC236}">
                  <a16:creationId xmlns:a16="http://schemas.microsoft.com/office/drawing/2014/main" id="{7CF97429-79D4-C1B5-0AFB-B5014BF5EBAE}"/>
                </a:ext>
              </a:extLst>
            </p:cNvPr>
            <p:cNvSpPr txBox="1">
              <a:spLocks/>
            </p:cNvSpPr>
            <p:nvPr/>
          </p:nvSpPr>
          <p:spPr>
            <a:xfrm>
              <a:off x="3151128" y="2459556"/>
              <a:ext cx="2881044" cy="38752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in/username</a:t>
              </a:r>
            </a:p>
          </p:txBody>
        </p:sp>
      </p:grpSp>
      <p:sp>
        <p:nvSpPr>
          <p:cNvPr id="10" name="Google Shape;4116;p372">
            <a:extLst>
              <a:ext uri="{FF2B5EF4-FFF2-40B4-BE49-F238E27FC236}">
                <a16:creationId xmlns:a16="http://schemas.microsoft.com/office/drawing/2014/main" id="{6CE2CC54-5E3B-AD12-7721-29C880136B8C}"/>
              </a:ext>
            </a:extLst>
          </p:cNvPr>
          <p:cNvSpPr txBox="1">
            <a:spLocks/>
          </p:cNvSpPr>
          <p:nvPr/>
        </p:nvSpPr>
        <p:spPr>
          <a:xfrm>
            <a:off x="397703" y="395156"/>
            <a:ext cx="11451790" cy="671876"/>
          </a:xfrm>
          <a:prstGeom prst="rect">
            <a:avLst/>
          </a:prstGeom>
        </p:spPr>
        <p:txBody>
          <a:bodyPr>
            <a:noAutofit/>
          </a:bodyPr>
          <a:lstStyle>
            <a:defPPr marR="0" lvl="0" algn="l" rtl="0">
              <a:lnSpc>
                <a:spcPct val="100000"/>
              </a:lnSpc>
              <a:spcBef>
                <a:spcPts val="0"/>
              </a:spcBef>
              <a:spcAft>
                <a:spcPts val="0"/>
              </a:spcAft>
            </a:defPPr>
            <a:lvl1pPr defTabSz="685800" eaLnBrk="1" latinLnBrk="0" hangingPunct="1">
              <a:lnSpc>
                <a:spcPct val="90000"/>
              </a:lnSpc>
              <a:spcBef>
                <a:spcPct val="0"/>
              </a:spcBef>
              <a:buNone/>
              <a:defRPr sz="3000" b="1" kern="1200" spc="-68" baseline="0">
                <a:solidFill>
                  <a:schemeClr val="bg1"/>
                </a:solidFill>
                <a:latin typeface="Segoe UI Semibold" panose="020B0502040204020203" pitchFamily="34" charset="0"/>
                <a:ea typeface="+mj-ea"/>
                <a:cs typeface="Segoe UI Semibold" panose="020B05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00000"/>
              </a:lnSpc>
            </a:pPr>
            <a:r>
              <a:rPr lang="en-US" sz="3600" dirty="0"/>
              <a:t>Facilitators and Community Staff</a:t>
            </a:r>
          </a:p>
        </p:txBody>
      </p:sp>
      <p:grpSp>
        <p:nvGrpSpPr>
          <p:cNvPr id="12" name="Group 11">
            <a:extLst>
              <a:ext uri="{FF2B5EF4-FFF2-40B4-BE49-F238E27FC236}">
                <a16:creationId xmlns:a16="http://schemas.microsoft.com/office/drawing/2014/main" id="{AEDDB200-EF43-C8DB-8C1F-C702B9BEE403}"/>
              </a:ext>
            </a:extLst>
          </p:cNvPr>
          <p:cNvGrpSpPr/>
          <p:nvPr/>
        </p:nvGrpSpPr>
        <p:grpSpPr>
          <a:xfrm>
            <a:off x="6032172" y="1506189"/>
            <a:ext cx="6046965" cy="1778661"/>
            <a:chOff x="533637" y="1318730"/>
            <a:chExt cx="6046965" cy="1778661"/>
          </a:xfrm>
        </p:grpSpPr>
        <p:sp>
          <p:nvSpPr>
            <p:cNvPr id="13" name="Google Shape;4116;p372">
              <a:extLst>
                <a:ext uri="{FF2B5EF4-FFF2-40B4-BE49-F238E27FC236}">
                  <a16:creationId xmlns:a16="http://schemas.microsoft.com/office/drawing/2014/main" id="{524C3CF4-0C36-5CD5-F95D-6FE72CDD8951}"/>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Name</a:t>
              </a:r>
            </a:p>
          </p:txBody>
        </p:sp>
        <p:pic>
          <p:nvPicPr>
            <p:cNvPr id="14" name="Picture 2">
              <a:extLst>
                <a:ext uri="{FF2B5EF4-FFF2-40B4-BE49-F238E27FC236}">
                  <a16:creationId xmlns:a16="http://schemas.microsoft.com/office/drawing/2014/main" id="{DAE3A69E-8BDB-8769-7A87-FC79106DA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662" t="-221" r="39504" b="221"/>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15" name="Google Shape;4116;p372">
              <a:extLst>
                <a:ext uri="{FF2B5EF4-FFF2-40B4-BE49-F238E27FC236}">
                  <a16:creationId xmlns:a16="http://schemas.microsoft.com/office/drawing/2014/main" id="{533B4103-08E6-22DF-E01E-0CFA01A6C29C}"/>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Role</a:t>
              </a:r>
            </a:p>
          </p:txBody>
        </p:sp>
        <p:pic>
          <p:nvPicPr>
            <p:cNvPr id="16" name="Picture 2" descr="Linkedin png icon 16716470 PNG">
              <a:extLst>
                <a:ext uri="{FF2B5EF4-FFF2-40B4-BE49-F238E27FC236}">
                  <a16:creationId xmlns:a16="http://schemas.microsoft.com/office/drawing/2014/main" id="{82D4414F-51F0-36D2-6350-4B5E5342D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631" y="2494175"/>
              <a:ext cx="318285" cy="318285"/>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4116;p372">
              <a:extLst>
                <a:ext uri="{FF2B5EF4-FFF2-40B4-BE49-F238E27FC236}">
                  <a16:creationId xmlns:a16="http://schemas.microsoft.com/office/drawing/2014/main" id="{4B36D108-F4CB-6580-A76C-2B2AE158B0BD}"/>
                </a:ext>
              </a:extLst>
            </p:cNvPr>
            <p:cNvSpPr txBox="1">
              <a:spLocks/>
            </p:cNvSpPr>
            <p:nvPr/>
          </p:nvSpPr>
          <p:spPr>
            <a:xfrm>
              <a:off x="3151128" y="2459556"/>
              <a:ext cx="2881044" cy="38752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in/username</a:t>
              </a:r>
            </a:p>
          </p:txBody>
        </p:sp>
      </p:grpSp>
      <p:grpSp>
        <p:nvGrpSpPr>
          <p:cNvPr id="18" name="Group 17">
            <a:extLst>
              <a:ext uri="{FF2B5EF4-FFF2-40B4-BE49-F238E27FC236}">
                <a16:creationId xmlns:a16="http://schemas.microsoft.com/office/drawing/2014/main" id="{129244BF-A95A-4B79-C102-C3D5964CA492}"/>
              </a:ext>
            </a:extLst>
          </p:cNvPr>
          <p:cNvGrpSpPr/>
          <p:nvPr/>
        </p:nvGrpSpPr>
        <p:grpSpPr>
          <a:xfrm>
            <a:off x="533637" y="3752128"/>
            <a:ext cx="6046965" cy="1778661"/>
            <a:chOff x="533637" y="1318730"/>
            <a:chExt cx="6046965" cy="1778661"/>
          </a:xfrm>
        </p:grpSpPr>
        <p:sp>
          <p:nvSpPr>
            <p:cNvPr id="19" name="Google Shape;4116;p372">
              <a:extLst>
                <a:ext uri="{FF2B5EF4-FFF2-40B4-BE49-F238E27FC236}">
                  <a16:creationId xmlns:a16="http://schemas.microsoft.com/office/drawing/2014/main" id="{3C9A618B-22AC-9965-1C8B-E0AA2235EAE5}"/>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Name</a:t>
              </a:r>
            </a:p>
          </p:txBody>
        </p:sp>
        <p:pic>
          <p:nvPicPr>
            <p:cNvPr id="20" name="Picture 2">
              <a:extLst>
                <a:ext uri="{FF2B5EF4-FFF2-40B4-BE49-F238E27FC236}">
                  <a16:creationId xmlns:a16="http://schemas.microsoft.com/office/drawing/2014/main" id="{FD661AF1-6EF4-6B0A-DF73-2B2E65159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630" t="221" r="35536" b="-221"/>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21" name="Google Shape;4116;p372">
              <a:extLst>
                <a:ext uri="{FF2B5EF4-FFF2-40B4-BE49-F238E27FC236}">
                  <a16:creationId xmlns:a16="http://schemas.microsoft.com/office/drawing/2014/main" id="{AE8B02B5-3ECB-2D92-77C9-247954960F80}"/>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Role</a:t>
              </a:r>
            </a:p>
          </p:txBody>
        </p:sp>
        <p:pic>
          <p:nvPicPr>
            <p:cNvPr id="22" name="Picture 2" descr="Linkedin png icon 16716470 PNG">
              <a:extLst>
                <a:ext uri="{FF2B5EF4-FFF2-40B4-BE49-F238E27FC236}">
                  <a16:creationId xmlns:a16="http://schemas.microsoft.com/office/drawing/2014/main" id="{FD7625F8-DDEF-36CC-7A6C-3ACF7EDFD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631" y="2494175"/>
              <a:ext cx="318285" cy="318285"/>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4116;p372">
              <a:extLst>
                <a:ext uri="{FF2B5EF4-FFF2-40B4-BE49-F238E27FC236}">
                  <a16:creationId xmlns:a16="http://schemas.microsoft.com/office/drawing/2014/main" id="{E17B282B-57A6-DE1E-75D1-2E0A44425207}"/>
                </a:ext>
              </a:extLst>
            </p:cNvPr>
            <p:cNvSpPr txBox="1">
              <a:spLocks/>
            </p:cNvSpPr>
            <p:nvPr/>
          </p:nvSpPr>
          <p:spPr>
            <a:xfrm>
              <a:off x="3151128" y="2459556"/>
              <a:ext cx="2881044" cy="38752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in/username</a:t>
              </a:r>
            </a:p>
          </p:txBody>
        </p:sp>
      </p:grpSp>
      <p:grpSp>
        <p:nvGrpSpPr>
          <p:cNvPr id="24" name="Group 23">
            <a:extLst>
              <a:ext uri="{FF2B5EF4-FFF2-40B4-BE49-F238E27FC236}">
                <a16:creationId xmlns:a16="http://schemas.microsoft.com/office/drawing/2014/main" id="{1680B336-D5D3-8D54-D070-4CB61B4A5D37}"/>
              </a:ext>
            </a:extLst>
          </p:cNvPr>
          <p:cNvGrpSpPr/>
          <p:nvPr/>
        </p:nvGrpSpPr>
        <p:grpSpPr>
          <a:xfrm>
            <a:off x="6032172" y="3748200"/>
            <a:ext cx="6046965" cy="1778661"/>
            <a:chOff x="533637" y="1318730"/>
            <a:chExt cx="6046965" cy="1778661"/>
          </a:xfrm>
        </p:grpSpPr>
        <p:sp>
          <p:nvSpPr>
            <p:cNvPr id="25" name="Google Shape;4116;p372">
              <a:extLst>
                <a:ext uri="{FF2B5EF4-FFF2-40B4-BE49-F238E27FC236}">
                  <a16:creationId xmlns:a16="http://schemas.microsoft.com/office/drawing/2014/main" id="{50E39D0F-541F-E529-1B24-008DC69B93E9}"/>
                </a:ext>
              </a:extLst>
            </p:cNvPr>
            <p:cNvSpPr txBox="1">
              <a:spLocks/>
            </p:cNvSpPr>
            <p:nvPr/>
          </p:nvSpPr>
          <p:spPr>
            <a:xfrm>
              <a:off x="2602697" y="1327211"/>
              <a:ext cx="3977905" cy="498260"/>
            </a:xfrm>
            <a:prstGeom prst="rect">
              <a:avLst/>
            </a:prstGeom>
          </p:spPr>
          <p:txBody>
            <a:bodyPr>
              <a:noAutofit/>
            </a:bodyPr>
            <a:lstStyle>
              <a:defPPr>
                <a:defRPr lang="en-US"/>
              </a:defPPr>
              <a:lvl1pPr defTabSz="932742">
                <a:lnSpc>
                  <a:spcPct val="100000"/>
                </a:lnSpc>
                <a:spcBef>
                  <a:spcPct val="0"/>
                </a:spcBef>
                <a:buNone/>
                <a:defRPr sz="2800" b="0" cap="none" spc="0" baseline="0">
                  <a:ln w="3175">
                    <a:noFill/>
                  </a:ln>
                  <a:solidFill>
                    <a:schemeClr val="bg1"/>
                  </a:solidFill>
                  <a:effectLst/>
                  <a:latin typeface="Segoe UI Semibold" panose="020B0702040204020203" pitchFamily="34" charset="0"/>
                  <a:cs typeface="Segoe UI Semibold" panose="020B0702040204020203" pitchFamily="34" charset="0"/>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a:t>Name</a:t>
              </a:r>
            </a:p>
          </p:txBody>
        </p:sp>
        <p:pic>
          <p:nvPicPr>
            <p:cNvPr id="26" name="Picture 2">
              <a:extLst>
                <a:ext uri="{FF2B5EF4-FFF2-40B4-BE49-F238E27FC236}">
                  <a16:creationId xmlns:a16="http://schemas.microsoft.com/office/drawing/2014/main" id="{F947250E-49EA-3CAB-E59F-6EBEA8947B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314" t="-221" r="37852" b="221"/>
            <a:stretch/>
          </p:blipFill>
          <p:spPr bwMode="auto">
            <a:xfrm>
              <a:off x="533637" y="1318730"/>
              <a:ext cx="1785357" cy="17786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path>
              </a:pathLst>
            </a:custGeom>
            <a:ln w="19050">
              <a:solidFill>
                <a:srgbClr val="C14943"/>
              </a:solidFill>
            </a:ln>
          </p:spPr>
        </p:pic>
        <p:sp>
          <p:nvSpPr>
            <p:cNvPr id="27" name="Google Shape;4116;p372">
              <a:extLst>
                <a:ext uri="{FF2B5EF4-FFF2-40B4-BE49-F238E27FC236}">
                  <a16:creationId xmlns:a16="http://schemas.microsoft.com/office/drawing/2014/main" id="{6BDCA4D0-46B8-E8AD-E6AD-6DA8C14A37F2}"/>
                </a:ext>
              </a:extLst>
            </p:cNvPr>
            <p:cNvSpPr txBox="1">
              <a:spLocks/>
            </p:cNvSpPr>
            <p:nvPr/>
          </p:nvSpPr>
          <p:spPr>
            <a:xfrm>
              <a:off x="2724631" y="1910693"/>
              <a:ext cx="3734039" cy="49826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Role</a:t>
              </a:r>
            </a:p>
          </p:txBody>
        </p:sp>
        <p:pic>
          <p:nvPicPr>
            <p:cNvPr id="28" name="Picture 2" descr="Linkedin png icon 16716470 PNG">
              <a:extLst>
                <a:ext uri="{FF2B5EF4-FFF2-40B4-BE49-F238E27FC236}">
                  <a16:creationId xmlns:a16="http://schemas.microsoft.com/office/drawing/2014/main" id="{38197778-45F7-8B09-1965-5B1285A76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631" y="2494175"/>
              <a:ext cx="318285" cy="318285"/>
            </a:xfrm>
            <a:prstGeom prst="rect">
              <a:avLst/>
            </a:prstGeom>
            <a:noFill/>
            <a:extLst>
              <a:ext uri="{909E8E84-426E-40DD-AFC4-6F175D3DCCD1}">
                <a14:hiddenFill xmlns:a14="http://schemas.microsoft.com/office/drawing/2010/main">
                  <a:solidFill>
                    <a:srgbClr val="FFFFFF"/>
                  </a:solidFill>
                </a14:hiddenFill>
              </a:ext>
            </a:extLst>
          </p:spPr>
        </p:pic>
        <p:sp>
          <p:nvSpPr>
            <p:cNvPr id="29" name="Google Shape;4116;p372">
              <a:extLst>
                <a:ext uri="{FF2B5EF4-FFF2-40B4-BE49-F238E27FC236}">
                  <a16:creationId xmlns:a16="http://schemas.microsoft.com/office/drawing/2014/main" id="{45FE8E0E-805C-5C0D-310F-7AA8E7378669}"/>
                </a:ext>
              </a:extLst>
            </p:cNvPr>
            <p:cNvSpPr txBox="1">
              <a:spLocks/>
            </p:cNvSpPr>
            <p:nvPr/>
          </p:nvSpPr>
          <p:spPr>
            <a:xfrm>
              <a:off x="3151128" y="2459556"/>
              <a:ext cx="2881044" cy="387521"/>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RPr lang="en-US"/>
              </a:defPPr>
              <a:lvl1pPr marR="0" lvl="0">
                <a:lnSpc>
                  <a:spcPts val="3520"/>
                </a:lnSpc>
                <a:spcBef>
                  <a:spcPts val="0"/>
                </a:spcBef>
                <a:spcAft>
                  <a:spcPts val="0"/>
                </a:spcAft>
                <a:buClr>
                  <a:srgbClr val="000000"/>
                </a:buClr>
                <a:buFont typeface="Arial"/>
                <a:defRPr sz="2600" b="0" i="0" u="none" strike="noStrike" cap="none">
                  <a:solidFill>
                    <a:schemeClr val="bg1"/>
                  </a:solidFill>
                  <a:latin typeface="Segoe UI Semilight" panose="020B0402040204020203" pitchFamily="34" charset="0"/>
                  <a:ea typeface="Arial"/>
                  <a:cs typeface="Segoe UI Semilight" panose="020B0402040204020203" pitchFamily="34"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in/username</a:t>
              </a:r>
            </a:p>
          </p:txBody>
        </p:sp>
      </p:grpSp>
    </p:spTree>
    <p:extLst>
      <p:ext uri="{BB962C8B-B14F-4D97-AF65-F5344CB8AC3E}">
        <p14:creationId xmlns:p14="http://schemas.microsoft.com/office/powerpoint/2010/main" val="309152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F467E17-3EFE-EA50-F6C4-B6DFE3AE4F85}"/>
              </a:ext>
            </a:extLst>
          </p:cNvPr>
          <p:cNvPicPr>
            <a:picLocks noChangeAspect="1"/>
          </p:cNvPicPr>
          <p:nvPr/>
        </p:nvPicPr>
        <p:blipFill>
          <a:blip r:embed="rId3"/>
          <a:stretch>
            <a:fillRect/>
          </a:stretch>
        </p:blipFill>
        <p:spPr>
          <a:xfrm>
            <a:off x="0" y="0"/>
            <a:ext cx="12192000" cy="4397701"/>
          </a:xfrm>
          <a:prstGeom prst="rect">
            <a:avLst/>
          </a:prstGeom>
        </p:spPr>
      </p:pic>
      <p:sp>
        <p:nvSpPr>
          <p:cNvPr id="23" name="Rectangle: Rounded Corners 22">
            <a:extLst>
              <a:ext uri="{FF2B5EF4-FFF2-40B4-BE49-F238E27FC236}">
                <a16:creationId xmlns:a16="http://schemas.microsoft.com/office/drawing/2014/main" id="{A03C9152-5009-191B-0658-7FF032D0E7D0}"/>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Zero-shot learning</a:t>
            </a:r>
          </a:p>
        </p:txBody>
      </p:sp>
      <p:pic>
        <p:nvPicPr>
          <p:cNvPr id="25" name="Picture 24">
            <a:extLst>
              <a:ext uri="{FF2B5EF4-FFF2-40B4-BE49-F238E27FC236}">
                <a16:creationId xmlns:a16="http://schemas.microsoft.com/office/drawing/2014/main" id="{620960A5-BE41-7446-EB9C-F61498DFB084}"/>
              </a:ext>
            </a:extLst>
          </p:cNvPr>
          <p:cNvPicPr>
            <a:picLocks noChangeAspect="1"/>
          </p:cNvPicPr>
          <p:nvPr/>
        </p:nvPicPr>
        <p:blipFill>
          <a:blip r:embed="rId4"/>
          <a:srcRect t="21620" b="15123"/>
          <a:stretch/>
        </p:blipFill>
        <p:spPr>
          <a:xfrm>
            <a:off x="0" y="3628141"/>
            <a:ext cx="10915650" cy="2964425"/>
          </a:xfrm>
          <a:prstGeom prst="rect">
            <a:avLst/>
          </a:prstGeom>
        </p:spPr>
      </p:pic>
    </p:spTree>
    <p:extLst>
      <p:ext uri="{BB962C8B-B14F-4D97-AF65-F5344CB8AC3E}">
        <p14:creationId xmlns:p14="http://schemas.microsoft.com/office/powerpoint/2010/main" val="265387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3AD3A-671D-B561-83BD-096EABA07A40}"/>
            </a:ext>
          </a:extLst>
        </p:cNvPr>
        <p:cNvGrpSpPr/>
        <p:nvPr/>
      </p:nvGrpSpPr>
      <p:grpSpPr>
        <a:xfrm>
          <a:off x="0" y="0"/>
          <a:ext cx="0" cy="0"/>
          <a:chOff x="0" y="0"/>
          <a:chExt cx="0" cy="0"/>
        </a:xfrm>
      </p:grpSpPr>
      <p:pic>
        <p:nvPicPr>
          <p:cNvPr id="13" name="Picture 12">
            <a:extLst>
              <a:ext uri="{FF2B5EF4-FFF2-40B4-BE49-F238E27FC236}">
                <a16:creationId xmlns:a16="http://schemas.microsoft.com/office/drawing/2014/main" id="{6B739A0D-1E07-D737-3362-DFC091022C6D}"/>
              </a:ext>
            </a:extLst>
          </p:cNvPr>
          <p:cNvPicPr>
            <a:picLocks noChangeAspect="1"/>
          </p:cNvPicPr>
          <p:nvPr/>
        </p:nvPicPr>
        <p:blipFill>
          <a:blip r:embed="rId3"/>
          <a:srcRect t="22898"/>
          <a:stretch/>
        </p:blipFill>
        <p:spPr>
          <a:xfrm>
            <a:off x="0" y="961172"/>
            <a:ext cx="12192000" cy="3823832"/>
          </a:xfrm>
          <a:prstGeom prst="rect">
            <a:avLst/>
          </a:prstGeom>
        </p:spPr>
      </p:pic>
      <p:sp>
        <p:nvSpPr>
          <p:cNvPr id="14" name="Rectangle: Rounded Corners 13">
            <a:extLst>
              <a:ext uri="{FF2B5EF4-FFF2-40B4-BE49-F238E27FC236}">
                <a16:creationId xmlns:a16="http://schemas.microsoft.com/office/drawing/2014/main" id="{88CD5A06-F0E0-F5F6-7E48-52E5F08AD255}"/>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One-shot learning</a:t>
            </a:r>
          </a:p>
        </p:txBody>
      </p:sp>
      <p:pic>
        <p:nvPicPr>
          <p:cNvPr id="16" name="Picture 15">
            <a:extLst>
              <a:ext uri="{FF2B5EF4-FFF2-40B4-BE49-F238E27FC236}">
                <a16:creationId xmlns:a16="http://schemas.microsoft.com/office/drawing/2014/main" id="{7607333D-888C-1072-F863-391C2985B0B9}"/>
              </a:ext>
            </a:extLst>
          </p:cNvPr>
          <p:cNvPicPr>
            <a:picLocks noChangeAspect="1"/>
          </p:cNvPicPr>
          <p:nvPr/>
        </p:nvPicPr>
        <p:blipFill>
          <a:blip r:embed="rId4"/>
          <a:srcRect t="19000" b="16726"/>
          <a:stretch/>
        </p:blipFill>
        <p:spPr>
          <a:xfrm>
            <a:off x="0" y="3758202"/>
            <a:ext cx="12192000" cy="2993922"/>
          </a:xfrm>
          <a:prstGeom prst="rect">
            <a:avLst/>
          </a:prstGeom>
        </p:spPr>
      </p:pic>
    </p:spTree>
    <p:extLst>
      <p:ext uri="{BB962C8B-B14F-4D97-AF65-F5344CB8AC3E}">
        <p14:creationId xmlns:p14="http://schemas.microsoft.com/office/powerpoint/2010/main" val="336977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7BAF3-AE1B-9066-008A-821F8A74FBB6}"/>
            </a:ext>
          </a:extLst>
        </p:cNvPr>
        <p:cNvGrpSpPr/>
        <p:nvPr/>
      </p:nvGrpSpPr>
      <p:grpSpPr>
        <a:xfrm>
          <a:off x="0" y="0"/>
          <a:ext cx="0" cy="0"/>
          <a:chOff x="0" y="0"/>
          <a:chExt cx="0" cy="0"/>
        </a:xfrm>
      </p:grpSpPr>
      <p:sp>
        <p:nvSpPr>
          <p:cNvPr id="3" name="Google Shape;26;p88">
            <a:extLst>
              <a:ext uri="{FF2B5EF4-FFF2-40B4-BE49-F238E27FC236}">
                <a16:creationId xmlns:a16="http://schemas.microsoft.com/office/drawing/2014/main" id="{C6C2986D-9128-0E3C-9E4E-757188AFACED}"/>
              </a:ext>
            </a:extLst>
          </p:cNvPr>
          <p:cNvSpPr/>
          <p:nvPr/>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22" name="Picture 21">
            <a:extLst>
              <a:ext uri="{FF2B5EF4-FFF2-40B4-BE49-F238E27FC236}">
                <a16:creationId xmlns:a16="http://schemas.microsoft.com/office/drawing/2014/main" id="{18C7CB68-B12A-8429-2745-A69328B0CDE8}"/>
              </a:ext>
            </a:extLst>
          </p:cNvPr>
          <p:cNvPicPr>
            <a:picLocks noChangeAspect="1"/>
          </p:cNvPicPr>
          <p:nvPr/>
        </p:nvPicPr>
        <p:blipFill>
          <a:blip r:embed="rId3"/>
          <a:stretch>
            <a:fillRect/>
          </a:stretch>
        </p:blipFill>
        <p:spPr>
          <a:xfrm>
            <a:off x="0" y="640141"/>
            <a:ext cx="12192000" cy="5577717"/>
          </a:xfrm>
          <a:prstGeom prst="rect">
            <a:avLst/>
          </a:prstGeom>
        </p:spPr>
      </p:pic>
      <p:sp>
        <p:nvSpPr>
          <p:cNvPr id="23" name="Rectangle: Rounded Corners 22">
            <a:extLst>
              <a:ext uri="{FF2B5EF4-FFF2-40B4-BE49-F238E27FC236}">
                <a16:creationId xmlns:a16="http://schemas.microsoft.com/office/drawing/2014/main" id="{838CD780-6C86-2B41-1F75-67A38A415F60}"/>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Few-shot learning</a:t>
            </a:r>
          </a:p>
        </p:txBody>
      </p:sp>
    </p:spTree>
    <p:extLst>
      <p:ext uri="{BB962C8B-B14F-4D97-AF65-F5344CB8AC3E}">
        <p14:creationId xmlns:p14="http://schemas.microsoft.com/office/powerpoint/2010/main" val="164666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D5AFE-D300-6CA8-BCB5-1363C974B3ED}"/>
            </a:ext>
          </a:extLst>
        </p:cNvPr>
        <p:cNvGrpSpPr/>
        <p:nvPr/>
      </p:nvGrpSpPr>
      <p:grpSpPr>
        <a:xfrm>
          <a:off x="0" y="0"/>
          <a:ext cx="0" cy="0"/>
          <a:chOff x="0" y="0"/>
          <a:chExt cx="0" cy="0"/>
        </a:xfrm>
      </p:grpSpPr>
      <p:sp>
        <p:nvSpPr>
          <p:cNvPr id="3" name="Google Shape;26;p88">
            <a:extLst>
              <a:ext uri="{FF2B5EF4-FFF2-40B4-BE49-F238E27FC236}">
                <a16:creationId xmlns:a16="http://schemas.microsoft.com/office/drawing/2014/main" id="{0170E345-4077-C9C7-F4FE-527CB741FD24}"/>
              </a:ext>
            </a:extLst>
          </p:cNvPr>
          <p:cNvSpPr/>
          <p:nvPr/>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4" name="Picture 3">
            <a:extLst>
              <a:ext uri="{FF2B5EF4-FFF2-40B4-BE49-F238E27FC236}">
                <a16:creationId xmlns:a16="http://schemas.microsoft.com/office/drawing/2014/main" id="{C713F18B-3A79-9A37-CFAC-A7C17250BC15}"/>
              </a:ext>
            </a:extLst>
          </p:cNvPr>
          <p:cNvPicPr>
            <a:picLocks noChangeAspect="1"/>
          </p:cNvPicPr>
          <p:nvPr/>
        </p:nvPicPr>
        <p:blipFill>
          <a:blip r:embed="rId3"/>
          <a:stretch>
            <a:fillRect/>
          </a:stretch>
        </p:blipFill>
        <p:spPr>
          <a:xfrm>
            <a:off x="0" y="673608"/>
            <a:ext cx="12192000" cy="5510784"/>
          </a:xfrm>
          <a:prstGeom prst="rect">
            <a:avLst/>
          </a:prstGeom>
        </p:spPr>
      </p:pic>
      <p:sp>
        <p:nvSpPr>
          <p:cNvPr id="5" name="Rectangle: Rounded Corners 4">
            <a:extLst>
              <a:ext uri="{FF2B5EF4-FFF2-40B4-BE49-F238E27FC236}">
                <a16:creationId xmlns:a16="http://schemas.microsoft.com/office/drawing/2014/main" id="{0D70E5CB-A90A-7A71-6BB1-A26E749BBEA9}"/>
              </a:ext>
            </a:extLst>
          </p:cNvPr>
          <p:cNvSpPr/>
          <p:nvPr/>
        </p:nvSpPr>
        <p:spPr>
          <a:xfrm>
            <a:off x="430306" y="265434"/>
            <a:ext cx="2915322" cy="6957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Segoe UI Semibold" panose="020B0702040204020203" pitchFamily="34" charset="0"/>
                <a:cs typeface="Segoe UI Semibold" panose="020B0702040204020203" pitchFamily="34" charset="0"/>
              </a:rPr>
              <a:t>Few-shot learning</a:t>
            </a:r>
          </a:p>
        </p:txBody>
      </p:sp>
    </p:spTree>
    <p:extLst>
      <p:ext uri="{BB962C8B-B14F-4D97-AF65-F5344CB8AC3E}">
        <p14:creationId xmlns:p14="http://schemas.microsoft.com/office/powerpoint/2010/main" val="408019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DF91C-0C17-F38B-95E5-8863FBD897C4}"/>
            </a:ext>
          </a:extLst>
        </p:cNvPr>
        <p:cNvGrpSpPr/>
        <p:nvPr/>
      </p:nvGrpSpPr>
      <p:grpSpPr>
        <a:xfrm>
          <a:off x="0" y="0"/>
          <a:ext cx="0" cy="0"/>
          <a:chOff x="0" y="0"/>
          <a:chExt cx="0" cy="0"/>
        </a:xfrm>
      </p:grpSpPr>
      <p:sp>
        <p:nvSpPr>
          <p:cNvPr id="3" name="Google Shape;26;p88">
            <a:extLst>
              <a:ext uri="{FF2B5EF4-FFF2-40B4-BE49-F238E27FC236}">
                <a16:creationId xmlns:a16="http://schemas.microsoft.com/office/drawing/2014/main" id="{5BF305D1-8E4E-9E16-0063-EC2C1F2D3509}"/>
              </a:ext>
            </a:extLst>
          </p:cNvPr>
          <p:cNvSpPr/>
          <p:nvPr/>
        </p:nvSpPr>
        <p:spPr>
          <a:xfrm rot="10800000">
            <a:off x="-1" y="6794390"/>
            <a:ext cx="12192001" cy="71561"/>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
        <p:nvSpPr>
          <p:cNvPr id="6" name="Title 1">
            <a:extLst>
              <a:ext uri="{FF2B5EF4-FFF2-40B4-BE49-F238E27FC236}">
                <a16:creationId xmlns:a16="http://schemas.microsoft.com/office/drawing/2014/main" id="{CAFB180F-C961-BA17-7BB3-BF26E9A9967F}"/>
              </a:ext>
            </a:extLst>
          </p:cNvPr>
          <p:cNvSpPr txBox="1">
            <a:spLocks/>
          </p:cNvSpPr>
          <p:nvPr/>
        </p:nvSpPr>
        <p:spPr>
          <a:xfrm>
            <a:off x="436418" y="545435"/>
            <a:ext cx="6906490"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i="0" kern="1200" cap="none" spc="0" baseline="0">
                <a:ln w="3175">
                  <a:noFill/>
                </a:ln>
                <a:solidFill>
                  <a:schemeClr val="tx1"/>
                </a:solidFill>
                <a:effectLst/>
                <a:latin typeface="+mj-lt"/>
                <a:ea typeface="+mn-ea"/>
                <a:cs typeface="Segoe UI Semibold"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0" normalizeH="0" baseline="0" noProof="0" dirty="0">
                <a:ln w="3175">
                  <a:noFill/>
                </a:ln>
                <a:solidFill>
                  <a:schemeClr val="bg1"/>
                </a:solidFill>
                <a:effectLst/>
                <a:uLnTx/>
                <a:uFillTx/>
                <a:latin typeface="Segoe UI Semibold"/>
                <a:ea typeface="+mn-ea"/>
                <a:cs typeface="Segoe UI Semibold" panose="020B0502040204020203" pitchFamily="34" charset="0"/>
              </a:rPr>
              <a:t>GitHub Copilot time! 😻</a:t>
            </a:r>
          </a:p>
        </p:txBody>
      </p:sp>
      <p:sp>
        <p:nvSpPr>
          <p:cNvPr id="7" name="TextBox 6">
            <a:extLst>
              <a:ext uri="{FF2B5EF4-FFF2-40B4-BE49-F238E27FC236}">
                <a16:creationId xmlns:a16="http://schemas.microsoft.com/office/drawing/2014/main" id="{BABADC0C-5F94-364E-67AE-C8291A7F3E97}"/>
              </a:ext>
            </a:extLst>
          </p:cNvPr>
          <p:cNvSpPr txBox="1"/>
          <p:nvPr/>
        </p:nvSpPr>
        <p:spPr>
          <a:xfrm>
            <a:off x="436418" y="2656181"/>
            <a:ext cx="6324599" cy="3619452"/>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Arial" panose="020B0604020202020204" pitchFamily="34" charset="0"/>
              <a:buNone/>
              <a:tabLst/>
              <a:defRPr sz="2400" spc="0" baseline="0">
                <a:solidFill>
                  <a:schemeClr val="tx1">
                    <a:lumMod val="75000"/>
                    <a:lumOff val="25000"/>
                  </a:schemeClr>
                </a:solidFill>
                <a:latin typeface="+mj-lt"/>
                <a:cs typeface="Segoe UI" panose="020B0502040204020203" pitchFamily="34" charset="0"/>
              </a:defRPr>
            </a:lvl1pPr>
            <a:lvl2pPr marL="137160" marR="0" indent="0" defTabSz="932742" fontAlgn="auto">
              <a:lnSpc>
                <a:spcPct val="100000"/>
              </a:lnSpc>
              <a:spcBef>
                <a:spcPct val="20000"/>
              </a:spcBef>
              <a:spcAft>
                <a:spcPts val="0"/>
              </a:spcAft>
              <a:buClrTx/>
              <a:buSzPct val="90000"/>
              <a:buFont typeface="Arial" panose="020B0604020202020204" pitchFamily="34" charset="0"/>
              <a:buNone/>
              <a:tabLst/>
              <a:defRPr sz="1400" spc="0" baseline="0"/>
            </a:lvl2pPr>
            <a:lvl3pPr marL="265176" marR="0" indent="0" defTabSz="932742" fontAlgn="auto">
              <a:lnSpc>
                <a:spcPct val="100000"/>
              </a:lnSpc>
              <a:spcBef>
                <a:spcPct val="20000"/>
              </a:spcBef>
              <a:spcAft>
                <a:spcPts val="0"/>
              </a:spcAft>
              <a:buClrTx/>
              <a:buSzPct val="90000"/>
              <a:buFont typeface="Arial" panose="020B0604020202020204" pitchFamily="34" charset="0"/>
              <a:buNone/>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chemeClr val="bg1"/>
                </a:solidFill>
                <a:latin typeface="Segoe UI Semibold" panose="020B0702040204020203" pitchFamily="34" charset="0"/>
              </a:rPr>
              <a:t>For the workshops, you can use the GitHub Copilot free tier.</a:t>
            </a:r>
          </a:p>
          <a:p>
            <a:endParaRPr lang="en-US" dirty="0">
              <a:solidFill>
                <a:schemeClr val="bg1"/>
              </a:solidFill>
              <a:latin typeface="Segoe UI Semibold" panose="020B0702040204020203" pitchFamily="34" charset="0"/>
            </a:endParaRPr>
          </a:p>
          <a:p>
            <a:r>
              <a:rPr lang="en-US" dirty="0">
                <a:solidFill>
                  <a:schemeClr val="bg1"/>
                </a:solidFill>
                <a:latin typeface="Segoe UI Semibold" panose="020B0702040204020203" pitchFamily="34" charset="0"/>
              </a:rPr>
              <a:t>If you have not activated your account yet:</a:t>
            </a:r>
          </a:p>
          <a:p>
            <a:pPr marL="342900" indent="-342900">
              <a:buFont typeface="Arial" panose="020B0604020202020204" pitchFamily="34" charset="0"/>
              <a:buChar char="•"/>
            </a:pPr>
            <a:r>
              <a:rPr lang="en-US" dirty="0">
                <a:solidFill>
                  <a:schemeClr val="bg1"/>
                </a:solidFill>
                <a:latin typeface="Segoe UI Semibold" panose="020B0702040204020203" pitchFamily="34" charset="0"/>
              </a:rPr>
              <a:t>Open the Codespaces in the lab and click on the GitHub Copilot icon.</a:t>
            </a:r>
          </a:p>
          <a:p>
            <a:pPr marL="342900" indent="-342900">
              <a:buFont typeface="Arial" panose="020B0604020202020204" pitchFamily="34" charset="0"/>
              <a:buChar char="•"/>
            </a:pPr>
            <a:r>
              <a:rPr lang="en-US" dirty="0">
                <a:solidFill>
                  <a:schemeClr val="bg1"/>
                </a:solidFill>
                <a:latin typeface="Segoe UI Semibold" panose="020B0702040204020203" pitchFamily="34" charset="0"/>
              </a:rPr>
              <a:t>In the GitHub Copilot Chat panel, click the "Use GitHub Copilot for Free" button to activate the free tier.</a:t>
            </a:r>
            <a:endParaRPr lang="en-US" dirty="0">
              <a:solidFill>
                <a:schemeClr val="bg1"/>
              </a:solidFill>
              <a:latin typeface="Segoe UI Semibold"/>
            </a:endParaRPr>
          </a:p>
        </p:txBody>
      </p:sp>
      <p:grpSp>
        <p:nvGrpSpPr>
          <p:cNvPr id="10" name="Group 9">
            <a:extLst>
              <a:ext uri="{FF2B5EF4-FFF2-40B4-BE49-F238E27FC236}">
                <a16:creationId xmlns:a16="http://schemas.microsoft.com/office/drawing/2014/main" id="{65DE6DC4-6A14-1C32-131B-FD7D08AE1B3C}"/>
              </a:ext>
            </a:extLst>
          </p:cNvPr>
          <p:cNvGrpSpPr/>
          <p:nvPr/>
        </p:nvGrpSpPr>
        <p:grpSpPr>
          <a:xfrm>
            <a:off x="7421537" y="295088"/>
            <a:ext cx="4334045" cy="5980545"/>
            <a:chOff x="7421536" y="429491"/>
            <a:chExt cx="4334045" cy="5980545"/>
          </a:xfrm>
        </p:grpSpPr>
        <p:pic>
          <p:nvPicPr>
            <p:cNvPr id="1026" name="Picture 2" descr="Chat view shows the Copilot message and a button that enables you to sign in to use Copilot.">
              <a:extLst>
                <a:ext uri="{FF2B5EF4-FFF2-40B4-BE49-F238E27FC236}">
                  <a16:creationId xmlns:a16="http://schemas.microsoft.com/office/drawing/2014/main" id="{DAF4C983-FDB1-3D3D-4A42-36013061B0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384"/>
            <a:stretch/>
          </p:blipFill>
          <p:spPr bwMode="auto">
            <a:xfrm>
              <a:off x="7421536" y="447963"/>
              <a:ext cx="4334045" cy="5962073"/>
            </a:xfrm>
            <a:prstGeom prst="roundRect">
              <a:avLst>
                <a:gd name="adj" fmla="val 3465"/>
              </a:avLst>
            </a:prstGeom>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AA8A1D4A-1C5E-DC16-E0CB-ED34BBE8149D}"/>
                </a:ext>
              </a:extLst>
            </p:cNvPr>
            <p:cNvSpPr/>
            <p:nvPr/>
          </p:nvSpPr>
          <p:spPr>
            <a:xfrm>
              <a:off x="8793018" y="429491"/>
              <a:ext cx="563417" cy="401782"/>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58138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77669E-BD5B-71E1-E809-AE95C9B4D356}"/>
            </a:ext>
          </a:extLst>
        </p:cNvPr>
        <p:cNvGrpSpPr/>
        <p:nvPr/>
      </p:nvGrpSpPr>
      <p:grpSpPr>
        <a:xfrm>
          <a:off x="0" y="0"/>
          <a:ext cx="0" cy="0"/>
          <a:chOff x="0" y="0"/>
          <a:chExt cx="0" cy="0"/>
        </a:xfrm>
      </p:grpSpPr>
      <p:sp>
        <p:nvSpPr>
          <p:cNvPr id="29" name="Title 1">
            <a:extLst>
              <a:ext uri="{FF2B5EF4-FFF2-40B4-BE49-F238E27FC236}">
                <a16:creationId xmlns:a16="http://schemas.microsoft.com/office/drawing/2014/main" id="{9A2E3B29-E528-F7AA-121F-CBCA476BEE76}"/>
              </a:ext>
            </a:extLst>
          </p:cNvPr>
          <p:cNvSpPr txBox="1">
            <a:spLocks/>
          </p:cNvSpPr>
          <p:nvPr/>
        </p:nvSpPr>
        <p:spPr>
          <a:xfrm>
            <a:off x="742950" y="1211825"/>
            <a:ext cx="5353050" cy="830997"/>
          </a:xfrm>
          <a:prstGeom prst="rect">
            <a:avLst/>
          </a:prstGeom>
        </p:spPr>
        <p:txBody>
          <a:bodyPr vert="horz" wrap="square" lIns="0" tIns="0" rIns="0" bIns="0" rtlCol="0" anchor="ctr">
            <a:spAutoFit/>
          </a:bodyPr>
          <a:lstStyle>
            <a:lvl1pPr algn="l" defTabSz="699557" rtl="0" eaLnBrk="1" latinLnBrk="0" hangingPunct="1">
              <a:lnSpc>
                <a:spcPct val="100000"/>
              </a:lnSpc>
              <a:spcBef>
                <a:spcPct val="0"/>
              </a:spcBef>
              <a:buNone/>
              <a:defRPr lang="en-US" sz="2700" b="0" kern="1200" cap="none" spc="-38" baseline="0">
                <a:ln w="3175">
                  <a:noFill/>
                </a:ln>
                <a:solidFill>
                  <a:srgbClr val="2A446F"/>
                </a:solidFill>
                <a:effectLst/>
                <a:latin typeface="+mj-lt"/>
                <a:ea typeface="+mn-ea"/>
                <a:cs typeface="Segoe UI" pitchFamily="34" charset="0"/>
              </a:defRPr>
            </a:lvl1p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5400" b="0" i="0" u="none" strike="noStrike" kern="0" cap="none" spc="0" normalizeH="0" baseline="0" noProof="0" dirty="0">
                <a:ln>
                  <a:noFill/>
                </a:ln>
                <a:solidFill>
                  <a:srgbClr val="FFFFFF"/>
                </a:solidFill>
                <a:effectLst/>
                <a:uLnTx/>
                <a:uFillTx/>
                <a:latin typeface="Segoe UI Semibold"/>
                <a:cs typeface="Arial"/>
                <a:sym typeface="Arial"/>
              </a:rPr>
              <a:t>Keep learning!</a:t>
            </a:r>
          </a:p>
        </p:txBody>
      </p:sp>
      <p:sp>
        <p:nvSpPr>
          <p:cNvPr id="33" name="TextBox 32" descr="New">
            <a:extLst>
              <a:ext uri="{FF2B5EF4-FFF2-40B4-BE49-F238E27FC236}">
                <a16:creationId xmlns:a16="http://schemas.microsoft.com/office/drawing/2014/main" id="{75F96766-663C-0552-987F-2420F7E7808A}"/>
              </a:ext>
            </a:extLst>
          </p:cNvPr>
          <p:cNvSpPr txBox="1"/>
          <p:nvPr/>
        </p:nvSpPr>
        <p:spPr>
          <a:xfrm>
            <a:off x="722457" y="2414915"/>
            <a:ext cx="4688031" cy="655653"/>
          </a:xfrm>
          <a:prstGeom prst="roundRect">
            <a:avLst>
              <a:gd name="adj" fmla="val 50000"/>
            </a:avLst>
          </a:prstGeom>
          <a:gradFill flip="none" rotWithShape="1">
            <a:gsLst>
              <a:gs pos="100000">
                <a:srgbClr val="B044BC"/>
              </a:gs>
              <a:gs pos="0">
                <a:srgbClr val="FE5B3D"/>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defTabSz="914367" rtl="0" eaLnBrk="1" fontAlgn="base" latinLnBrk="0" hangingPunct="1">
              <a:lnSpc>
                <a:spcPct val="90000"/>
              </a:lnSpc>
              <a:spcBef>
                <a:spcPct val="0"/>
              </a:spcBef>
              <a:spcAft>
                <a:spcPct val="0"/>
              </a:spcAft>
              <a:buClrTx/>
              <a:buSzTx/>
              <a:buFontTx/>
              <a:buNone/>
              <a:tabLst/>
              <a:defRPr/>
            </a:pPr>
            <a:r>
              <a:rPr kumimoji="0" lang="en-US" sz="2600" b="1" i="0" u="none" strike="noStrike" kern="0" cap="none" spc="0" normalizeH="0" baseline="0" noProof="0" dirty="0">
                <a:ln w="3175">
                  <a:noFill/>
                </a:ln>
                <a:solidFill>
                  <a:srgbClr val="FFFFFF"/>
                </a:solidFill>
                <a:effectLst/>
                <a:uLnTx/>
                <a:uFillTx/>
                <a:latin typeface="Segoe UI Semibold"/>
                <a:cs typeface="Segoe UI" pitchFamily="34" charset="0"/>
              </a:rPr>
              <a:t>aka.ms/learn/githubcopilot</a:t>
            </a:r>
          </a:p>
        </p:txBody>
      </p:sp>
      <p:pic>
        <p:nvPicPr>
          <p:cNvPr id="3" name="Picture 2" descr="A qr code on a white background&#10;&#10;AI-generated content may be incorrect.">
            <a:extLst>
              <a:ext uri="{FF2B5EF4-FFF2-40B4-BE49-F238E27FC236}">
                <a16:creationId xmlns:a16="http://schemas.microsoft.com/office/drawing/2014/main" id="{C87CADD6-29C3-40DC-0D8A-8888D392C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950" y="3442661"/>
            <a:ext cx="2323523" cy="2323523"/>
          </a:xfrm>
          <a:prstGeom prst="rect">
            <a:avLst/>
          </a:prstGeom>
        </p:spPr>
      </p:pic>
      <p:pic>
        <p:nvPicPr>
          <p:cNvPr id="5" name="Picture 4">
            <a:extLst>
              <a:ext uri="{FF2B5EF4-FFF2-40B4-BE49-F238E27FC236}">
                <a16:creationId xmlns:a16="http://schemas.microsoft.com/office/drawing/2014/main" id="{8CF7F386-0AEF-1172-1ABC-B3CDBBD67AB9}"/>
              </a:ext>
            </a:extLst>
          </p:cNvPr>
          <p:cNvPicPr>
            <a:picLocks noChangeAspect="1"/>
          </p:cNvPicPr>
          <p:nvPr/>
        </p:nvPicPr>
        <p:blipFill>
          <a:blip r:embed="rId4"/>
          <a:stretch>
            <a:fillRect/>
          </a:stretch>
        </p:blipFill>
        <p:spPr>
          <a:xfrm>
            <a:off x="6571500" y="1429712"/>
            <a:ext cx="5620500" cy="4269198"/>
          </a:xfrm>
          <a:prstGeom prst="roundRect">
            <a:avLst>
              <a:gd name="adj" fmla="val 3465"/>
            </a:avLst>
          </a:prstGeom>
        </p:spPr>
      </p:pic>
    </p:spTree>
    <p:extLst>
      <p:ext uri="{BB962C8B-B14F-4D97-AF65-F5344CB8AC3E}">
        <p14:creationId xmlns:p14="http://schemas.microsoft.com/office/powerpoint/2010/main" val="1765664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p87">
            <a:extLst>
              <a:ext uri="{FF2B5EF4-FFF2-40B4-BE49-F238E27FC236}">
                <a16:creationId xmlns:a16="http://schemas.microsoft.com/office/drawing/2014/main" id="{65D1213D-8489-A37F-C1C7-97C7A380BF10}"/>
              </a:ext>
            </a:extLst>
          </p:cNvPr>
          <p:cNvSpPr/>
          <p:nvPr/>
        </p:nvSpPr>
        <p:spPr>
          <a:xfrm>
            <a:off x="962025" y="3055053"/>
            <a:ext cx="1681701" cy="668380"/>
          </a:xfrm>
          <a:prstGeom prst="roundRect">
            <a:avLst>
              <a:gd name="adj" fmla="val 10640"/>
            </a:avLst>
          </a:prstGeom>
          <a:solidFill>
            <a:srgbClr val="0D111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600"/>
              <a:buFont typeface="Arial"/>
              <a:buNone/>
              <a:tabLst/>
              <a:defRPr/>
            </a:pPr>
            <a:r>
              <a:rPr kumimoji="0" lang="en" sz="2400" b="0" i="0" u="none" strike="noStrike" kern="0" cap="none" spc="0" normalizeH="0" baseline="0" noProof="0" dirty="0">
                <a:ln>
                  <a:noFill/>
                </a:ln>
                <a:solidFill>
                  <a:srgbClr val="FFFFFF"/>
                </a:solidFill>
                <a:effectLst/>
                <a:uLnTx/>
                <a:uFillTx/>
                <a:latin typeface="Segoe UI Semibold" panose="020B0702040204020203" pitchFamily="34" charset="0"/>
                <a:ea typeface="Inter"/>
                <a:cs typeface="Segoe UI Semibold" panose="020B0702040204020203" pitchFamily="34" charset="0"/>
                <a:sym typeface="Inter"/>
              </a:rPr>
              <a:t>AGENDA</a:t>
            </a:r>
            <a:endParaRPr kumimoji="0" sz="2400" b="0" i="0" u="none" strike="noStrike" kern="0" cap="none" spc="0" normalizeH="0" baseline="0" noProof="0" dirty="0">
              <a:ln>
                <a:noFill/>
              </a:ln>
              <a:solidFill>
                <a:srgbClr val="FFFFFF"/>
              </a:solidFill>
              <a:effectLst/>
              <a:uLnTx/>
              <a:uFillTx/>
              <a:latin typeface="Segoe UI Semibold" panose="020B0702040204020203" pitchFamily="34" charset="0"/>
              <a:ea typeface="Inter"/>
              <a:cs typeface="Segoe UI Semibold" panose="020B0702040204020203" pitchFamily="34" charset="0"/>
              <a:sym typeface="Inter"/>
            </a:endParaRPr>
          </a:p>
        </p:txBody>
      </p:sp>
      <p:sp>
        <p:nvSpPr>
          <p:cNvPr id="5" name="Google Shape;23;p87">
            <a:extLst>
              <a:ext uri="{FF2B5EF4-FFF2-40B4-BE49-F238E27FC236}">
                <a16:creationId xmlns:a16="http://schemas.microsoft.com/office/drawing/2014/main" id="{CAB48656-A2FB-8335-7E05-BF56E17B1B66}"/>
              </a:ext>
            </a:extLst>
          </p:cNvPr>
          <p:cNvSpPr/>
          <p:nvPr/>
        </p:nvSpPr>
        <p:spPr>
          <a:xfrm rot="16200000">
            <a:off x="1697713" y="3483091"/>
            <a:ext cx="5188456" cy="51069"/>
          </a:xfrm>
          <a:prstGeom prst="rect">
            <a:avLst/>
          </a:prstGeom>
          <a:gradFill>
            <a:gsLst>
              <a:gs pos="0">
                <a:srgbClr val="56D364"/>
              </a:gs>
              <a:gs pos="22000">
                <a:srgbClr val="33B3AE"/>
              </a:gs>
              <a:gs pos="41000">
                <a:srgbClr val="58A6FF"/>
              </a:gs>
              <a:gs pos="66000">
                <a:srgbClr val="BC8CFF"/>
              </a:gs>
              <a:gs pos="85000">
                <a:srgbClr val="F778BA"/>
              </a:gs>
              <a:gs pos="100000">
                <a:srgbClr val="FF7B72"/>
              </a:gs>
            </a:gsLst>
            <a:lin ang="0" scaled="0"/>
          </a:gradFill>
          <a:ln>
            <a:noFill/>
          </a:ln>
        </p:spPr>
        <p:txBody>
          <a:bodyPr spcFirstLastPara="1" wrap="square" lIns="68575" tIns="34275" rIns="68575" bIns="3427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460701"/>
              </a:solidFill>
              <a:effectLst/>
              <a:uLnTx/>
              <a:uFillTx/>
              <a:latin typeface="Arial"/>
              <a:ea typeface="Arial"/>
              <a:cs typeface="Arial"/>
              <a:sym typeface="Arial"/>
            </a:endParaRPr>
          </a:p>
        </p:txBody>
      </p:sp>
      <p:sp>
        <p:nvSpPr>
          <p:cNvPr id="10" name="TextBox 9">
            <a:extLst>
              <a:ext uri="{FF2B5EF4-FFF2-40B4-BE49-F238E27FC236}">
                <a16:creationId xmlns:a16="http://schemas.microsoft.com/office/drawing/2014/main" id="{FCF8479C-3AA1-BFA5-A0DD-A99D397A80DD}"/>
              </a:ext>
            </a:extLst>
          </p:cNvPr>
          <p:cNvSpPr txBox="1"/>
          <p:nvPr/>
        </p:nvSpPr>
        <p:spPr>
          <a:xfrm>
            <a:off x="5055125" y="1843951"/>
            <a:ext cx="6094428" cy="3170099"/>
          </a:xfrm>
          <a:prstGeom prst="rect">
            <a:avLst/>
          </a:prstGeom>
          <a:noFill/>
        </p:spPr>
        <p:txBody>
          <a:bodyPr wrap="square">
            <a:spAutoFit/>
          </a:bodyPr>
          <a:lstStyle/>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Introduction to GitHub</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GitHub Codespaces</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GitHub Copilot</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Hands-on Lab</a:t>
            </a:r>
          </a:p>
          <a:p>
            <a:pPr marL="571500" indent="-571500">
              <a:buFont typeface="Arial" panose="020B0604020202020204" pitchFamily="34" charset="0"/>
              <a:buChar char="•"/>
            </a:pPr>
            <a:r>
              <a:rPr lang="en-US" sz="4000" dirty="0">
                <a:solidFill>
                  <a:schemeClr val="bg1"/>
                </a:solidFill>
                <a:latin typeface="Segoe UI Semibold" panose="020B0702040204020203" pitchFamily="34" charset="0"/>
                <a:cs typeface="Segoe UI Semibold" panose="020B0702040204020203" pitchFamily="34" charset="0"/>
              </a:rPr>
              <a:t>Next steps</a:t>
            </a:r>
          </a:p>
        </p:txBody>
      </p:sp>
    </p:spTree>
    <p:extLst>
      <p:ext uri="{BB962C8B-B14F-4D97-AF65-F5344CB8AC3E}">
        <p14:creationId xmlns:p14="http://schemas.microsoft.com/office/powerpoint/2010/main" val="33997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4434;p452">
            <a:extLst>
              <a:ext uri="{FF2B5EF4-FFF2-40B4-BE49-F238E27FC236}">
                <a16:creationId xmlns:a16="http://schemas.microsoft.com/office/drawing/2014/main" id="{37142640-AD9A-F98B-669B-1810450B64BD}"/>
              </a:ext>
            </a:extLst>
          </p:cNvPr>
          <p:cNvPicPr preferRelativeResize="0"/>
          <p:nvPr/>
        </p:nvPicPr>
        <p:blipFill rotWithShape="1">
          <a:blip r:embed="rId3">
            <a:alphaModFix/>
          </a:blip>
          <a:srcRect l="-26279" r="31167" b="59413"/>
          <a:stretch/>
        </p:blipFill>
        <p:spPr>
          <a:xfrm>
            <a:off x="544282" y="3279553"/>
            <a:ext cx="12192004" cy="3398832"/>
          </a:xfrm>
          <a:prstGeom prst="rect">
            <a:avLst/>
          </a:prstGeom>
          <a:noFill/>
          <a:ln>
            <a:noFill/>
          </a:ln>
        </p:spPr>
      </p:pic>
      <p:sp>
        <p:nvSpPr>
          <p:cNvPr id="3" name="Google Shape;4435;p452">
            <a:extLst>
              <a:ext uri="{FF2B5EF4-FFF2-40B4-BE49-F238E27FC236}">
                <a16:creationId xmlns:a16="http://schemas.microsoft.com/office/drawing/2014/main" id="{D52D11CA-80F9-E5F5-7DB4-2AD4EF3EDCEE}"/>
              </a:ext>
            </a:extLst>
          </p:cNvPr>
          <p:cNvSpPr txBox="1"/>
          <p:nvPr/>
        </p:nvSpPr>
        <p:spPr>
          <a:xfrm>
            <a:off x="-4" y="645221"/>
            <a:ext cx="12192000" cy="830997"/>
          </a:xfrm>
          <a:prstGeom prst="rect">
            <a:avLst/>
          </a:prstGeom>
          <a:noFill/>
          <a:ln>
            <a:noFill/>
          </a:ln>
        </p:spPr>
        <p:txBody>
          <a:bodyPr spcFirstLastPara="1" wrap="square" lIns="0" tIns="0" rIns="0" bIns="0" anchor="t" anchorCtr="0">
            <a:spAutoFit/>
          </a:bodyPr>
          <a:lstStyle/>
          <a:p>
            <a:pPr algn="ctr"/>
            <a:r>
              <a:rPr lang="en-US" sz="5400" dirty="0">
                <a:solidFill>
                  <a:schemeClr val="bg1"/>
                </a:solidFill>
                <a:latin typeface="Segoe UI Semibold" panose="020B0702040204020203" pitchFamily="34" charset="0"/>
                <a:cs typeface="Segoe UI Semibold" panose="020B0702040204020203" pitchFamily="34" charset="0"/>
              </a:rPr>
              <a:t>Introduction to GitHub</a:t>
            </a:r>
          </a:p>
        </p:txBody>
      </p:sp>
      <p:sp>
        <p:nvSpPr>
          <p:cNvPr id="4" name="Google Shape;4436;p452">
            <a:extLst>
              <a:ext uri="{FF2B5EF4-FFF2-40B4-BE49-F238E27FC236}">
                <a16:creationId xmlns:a16="http://schemas.microsoft.com/office/drawing/2014/main" id="{82AFEED1-A795-C966-CA24-2EF3ABA8D36D}"/>
              </a:ext>
            </a:extLst>
          </p:cNvPr>
          <p:cNvSpPr/>
          <p:nvPr/>
        </p:nvSpPr>
        <p:spPr>
          <a:xfrm rot="1817787">
            <a:off x="5581787" y="4238453"/>
            <a:ext cx="82463" cy="67231"/>
          </a:xfrm>
          <a:prstGeom prst="ellipse">
            <a:avLst/>
          </a:pr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 name="Google Shape;4437;p452">
            <a:extLst>
              <a:ext uri="{FF2B5EF4-FFF2-40B4-BE49-F238E27FC236}">
                <a16:creationId xmlns:a16="http://schemas.microsoft.com/office/drawing/2014/main" id="{1BF3CA0C-7CF6-4029-50C5-FAFAD2DA1B76}"/>
              </a:ext>
            </a:extLst>
          </p:cNvPr>
          <p:cNvSpPr txBox="1"/>
          <p:nvPr/>
        </p:nvSpPr>
        <p:spPr>
          <a:xfrm>
            <a:off x="566709" y="2458861"/>
            <a:ext cx="3415739" cy="1348574"/>
          </a:xfrm>
          <a:prstGeom prst="rect">
            <a:avLst/>
          </a:prstGeom>
          <a:noFill/>
          <a:ln>
            <a:noFill/>
          </a:ln>
        </p:spPr>
        <p:txBody>
          <a:bodyPr spcFirstLastPara="1" wrap="square" lIns="0" tIns="0" rIns="0" bIns="0" anchor="t" anchorCtr="0">
            <a:spAutoFit/>
          </a:bodyPr>
          <a:lstStyle>
            <a:defPPr>
              <a:defRPr lang="en-US"/>
            </a:defPPr>
            <a:lvl1pPr algn="r" defTabSz="1219170">
              <a:lnSpc>
                <a:spcPct val="80000"/>
              </a:lnSpc>
              <a:spcAft>
                <a:spcPts val="1333"/>
              </a:spcAft>
              <a:buClr>
                <a:srgbClr val="000000"/>
              </a:buClr>
              <a:defRPr sz="2400" kern="0">
                <a:solidFill>
                  <a:srgbClr val="FFFFFF"/>
                </a:solidFill>
                <a:latin typeface="Inter SemiBold"/>
                <a:ea typeface="Inter SemiBold"/>
                <a:cs typeface="Inter SemiBold"/>
              </a:defRPr>
            </a:lvl1pPr>
          </a:lstStyle>
          <a:p>
            <a:r>
              <a:rPr lang="en-US" dirty="0">
                <a:sym typeface="Inter SemiBold"/>
              </a:rPr>
              <a:t>Globally distributed, Cloud-based development, CI/CD automation</a:t>
            </a:r>
          </a:p>
        </p:txBody>
      </p:sp>
      <p:sp>
        <p:nvSpPr>
          <p:cNvPr id="6" name="Google Shape;4438;p452">
            <a:extLst>
              <a:ext uri="{FF2B5EF4-FFF2-40B4-BE49-F238E27FC236}">
                <a16:creationId xmlns:a16="http://schemas.microsoft.com/office/drawing/2014/main" id="{D06106CE-27C5-00C6-E5F5-6DFE5FBB17E9}"/>
              </a:ext>
            </a:extLst>
          </p:cNvPr>
          <p:cNvSpPr txBox="1"/>
          <p:nvPr/>
        </p:nvSpPr>
        <p:spPr>
          <a:xfrm>
            <a:off x="689648" y="4848787"/>
            <a:ext cx="3292800" cy="1053109"/>
          </a:xfrm>
          <a:prstGeom prst="rect">
            <a:avLst/>
          </a:prstGeom>
          <a:noFill/>
          <a:ln>
            <a:noFill/>
          </a:ln>
        </p:spPr>
        <p:txBody>
          <a:bodyPr spcFirstLastPara="1" wrap="square" lIns="0" tIns="0" rIns="0" bIns="0" anchor="t" anchorCtr="0">
            <a:spAutoFit/>
          </a:bodyPr>
          <a:lstStyle/>
          <a:p>
            <a:pPr algn="r" defTabSz="1219170">
              <a:lnSpc>
                <a:spcPct val="80000"/>
              </a:lnSpc>
              <a:spcAft>
                <a:spcPts val="1333"/>
              </a:spcAft>
              <a:buClr>
                <a:srgbClr val="000000"/>
              </a:buClr>
            </a:pPr>
            <a:r>
              <a:rPr lang="en" sz="2400" kern="0" dirty="0">
                <a:solidFill>
                  <a:srgbClr val="FFFFFF"/>
                </a:solidFill>
                <a:latin typeface="Inter SemiBold"/>
                <a:ea typeface="Inter SemiBold"/>
                <a:cs typeface="Inter SemiBold"/>
                <a:sym typeface="Inter SemiBold"/>
              </a:rPr>
              <a:t>Industry-best collaborative tools for developers</a:t>
            </a:r>
            <a:endParaRPr sz="2400" kern="0" dirty="0">
              <a:solidFill>
                <a:srgbClr val="FFFFFF"/>
              </a:solidFill>
              <a:latin typeface="Inter SemiBold"/>
              <a:ea typeface="Inter SemiBold"/>
              <a:cs typeface="Inter SemiBold"/>
              <a:sym typeface="Inter SemiBold"/>
            </a:endParaRPr>
          </a:p>
        </p:txBody>
      </p:sp>
      <p:sp>
        <p:nvSpPr>
          <p:cNvPr id="7" name="Google Shape;4439;p452">
            <a:extLst>
              <a:ext uri="{FF2B5EF4-FFF2-40B4-BE49-F238E27FC236}">
                <a16:creationId xmlns:a16="http://schemas.microsoft.com/office/drawing/2014/main" id="{CF60A212-C2FF-F738-08D5-9DBDF99BEE58}"/>
              </a:ext>
            </a:extLst>
          </p:cNvPr>
          <p:cNvSpPr txBox="1"/>
          <p:nvPr/>
        </p:nvSpPr>
        <p:spPr>
          <a:xfrm>
            <a:off x="9298130" y="2458861"/>
            <a:ext cx="2228800" cy="1053109"/>
          </a:xfrm>
          <a:prstGeom prst="rect">
            <a:avLst/>
          </a:prstGeom>
          <a:noFill/>
          <a:ln>
            <a:noFill/>
          </a:ln>
        </p:spPr>
        <p:txBody>
          <a:bodyPr spcFirstLastPara="1" wrap="square" lIns="0" tIns="0" rIns="0" bIns="0" anchor="t" anchorCtr="0">
            <a:spAutoFit/>
          </a:bodyPr>
          <a:lstStyle/>
          <a:p>
            <a:pPr defTabSz="1219170">
              <a:lnSpc>
                <a:spcPct val="80000"/>
              </a:lnSpc>
              <a:spcAft>
                <a:spcPts val="1333"/>
              </a:spcAft>
              <a:buClr>
                <a:srgbClr val="000000"/>
              </a:buClr>
            </a:pPr>
            <a:r>
              <a:rPr lang="en" sz="2400" kern="0" dirty="0">
                <a:solidFill>
                  <a:srgbClr val="FFFFFF"/>
                </a:solidFill>
                <a:latin typeface="Inter SemiBold"/>
                <a:ea typeface="Inter SemiBold"/>
                <a:cs typeface="Inter SemiBold"/>
                <a:sym typeface="Inter SemiBold"/>
              </a:rPr>
              <a:t>Security at</a:t>
            </a:r>
            <a:br>
              <a:rPr lang="en" sz="2400" kern="0" dirty="0">
                <a:solidFill>
                  <a:srgbClr val="FFFFFF"/>
                </a:solidFill>
                <a:latin typeface="Inter SemiBold"/>
                <a:ea typeface="Inter SemiBold"/>
                <a:cs typeface="Inter SemiBold"/>
                <a:sym typeface="Inter SemiBold"/>
              </a:rPr>
            </a:br>
            <a:r>
              <a:rPr lang="en" sz="2400" kern="0" dirty="0">
                <a:solidFill>
                  <a:srgbClr val="FFFFFF"/>
                </a:solidFill>
                <a:latin typeface="Inter SemiBold"/>
                <a:ea typeface="Inter SemiBold"/>
                <a:cs typeface="Inter SemiBold"/>
                <a:sym typeface="Inter SemiBold"/>
              </a:rPr>
              <a:t>every step of</a:t>
            </a:r>
            <a:br>
              <a:rPr lang="en" sz="2400" kern="0" dirty="0">
                <a:solidFill>
                  <a:srgbClr val="FFFFFF"/>
                </a:solidFill>
                <a:latin typeface="Inter SemiBold"/>
                <a:ea typeface="Inter SemiBold"/>
                <a:cs typeface="Inter SemiBold"/>
                <a:sym typeface="Inter SemiBold"/>
              </a:rPr>
            </a:br>
            <a:r>
              <a:rPr lang="en" sz="2400" kern="0" dirty="0">
                <a:solidFill>
                  <a:srgbClr val="FFFFFF"/>
                </a:solidFill>
                <a:latin typeface="Inter SemiBold"/>
                <a:ea typeface="Inter SemiBold"/>
                <a:cs typeface="Inter SemiBold"/>
                <a:sym typeface="Inter SemiBold"/>
              </a:rPr>
              <a:t>the workflow</a:t>
            </a:r>
            <a:endParaRPr sz="2400" kern="0" dirty="0">
              <a:solidFill>
                <a:srgbClr val="FFFFFF"/>
              </a:solidFill>
              <a:latin typeface="Inter SemiBold"/>
              <a:ea typeface="Inter SemiBold"/>
              <a:cs typeface="Inter SemiBold"/>
              <a:sym typeface="Inter SemiBold"/>
            </a:endParaRPr>
          </a:p>
        </p:txBody>
      </p:sp>
      <p:sp>
        <p:nvSpPr>
          <p:cNvPr id="8" name="Google Shape;4440;p452">
            <a:extLst>
              <a:ext uri="{FF2B5EF4-FFF2-40B4-BE49-F238E27FC236}">
                <a16:creationId xmlns:a16="http://schemas.microsoft.com/office/drawing/2014/main" id="{DEE78956-CCDB-F27B-868E-5E38B0A9C3FF}"/>
              </a:ext>
            </a:extLst>
          </p:cNvPr>
          <p:cNvSpPr txBox="1"/>
          <p:nvPr/>
        </p:nvSpPr>
        <p:spPr>
          <a:xfrm>
            <a:off x="9298130" y="4848786"/>
            <a:ext cx="1519200" cy="757643"/>
          </a:xfrm>
          <a:prstGeom prst="rect">
            <a:avLst/>
          </a:prstGeom>
          <a:noFill/>
          <a:ln>
            <a:noFill/>
          </a:ln>
        </p:spPr>
        <p:txBody>
          <a:bodyPr spcFirstLastPara="1" wrap="square" lIns="0" tIns="0" rIns="0" bIns="0" anchor="t" anchorCtr="0">
            <a:spAutoFit/>
          </a:bodyPr>
          <a:lstStyle/>
          <a:p>
            <a:pPr defTabSz="1219170">
              <a:lnSpc>
                <a:spcPct val="80000"/>
              </a:lnSpc>
              <a:spcAft>
                <a:spcPts val="1333"/>
              </a:spcAft>
              <a:buClr>
                <a:srgbClr val="000000"/>
              </a:buClr>
            </a:pPr>
            <a:r>
              <a:rPr lang="en" sz="2400" kern="0" dirty="0">
                <a:solidFill>
                  <a:srgbClr val="FFFFFF"/>
                </a:solidFill>
                <a:latin typeface="Inter SemiBold"/>
                <a:ea typeface="Inter SemiBold"/>
                <a:cs typeface="Inter SemiBold"/>
                <a:sym typeface="Inter SemiBold"/>
              </a:rPr>
              <a:t>Powered</a:t>
            </a:r>
            <a:br>
              <a:rPr lang="en" sz="2400" kern="0" dirty="0">
                <a:solidFill>
                  <a:srgbClr val="FFFFFF"/>
                </a:solidFill>
                <a:latin typeface="Inter SemiBold"/>
                <a:ea typeface="Inter SemiBold"/>
                <a:cs typeface="Inter SemiBold"/>
                <a:sym typeface="Inter SemiBold"/>
              </a:rPr>
            </a:br>
            <a:r>
              <a:rPr lang="en" sz="2400" kern="0" dirty="0">
                <a:solidFill>
                  <a:srgbClr val="FFFFFF"/>
                </a:solidFill>
                <a:latin typeface="Inter SemiBold"/>
                <a:ea typeface="Inter SemiBold"/>
                <a:cs typeface="Inter SemiBold"/>
                <a:sym typeface="Inter SemiBold"/>
              </a:rPr>
              <a:t>By AI</a:t>
            </a:r>
            <a:endParaRPr sz="2400" kern="0" dirty="0">
              <a:solidFill>
                <a:srgbClr val="FFFFFF"/>
              </a:solidFill>
              <a:latin typeface="Inter SemiBold"/>
              <a:ea typeface="Inter SemiBold"/>
              <a:cs typeface="Inter SemiBold"/>
              <a:sym typeface="Inter SemiBold"/>
            </a:endParaRPr>
          </a:p>
        </p:txBody>
      </p:sp>
      <p:grpSp>
        <p:nvGrpSpPr>
          <p:cNvPr id="9" name="Google Shape;4441;p452">
            <a:extLst>
              <a:ext uri="{FF2B5EF4-FFF2-40B4-BE49-F238E27FC236}">
                <a16:creationId xmlns:a16="http://schemas.microsoft.com/office/drawing/2014/main" id="{BDE6EE2E-30E1-FEE7-F19C-DDB1DE6720CB}"/>
              </a:ext>
            </a:extLst>
          </p:cNvPr>
          <p:cNvGrpSpPr/>
          <p:nvPr/>
        </p:nvGrpSpPr>
        <p:grpSpPr>
          <a:xfrm>
            <a:off x="9298139" y="1941663"/>
            <a:ext cx="280364" cy="313996"/>
            <a:chOff x="3360825" y="1599400"/>
            <a:chExt cx="52725" cy="59050"/>
          </a:xfrm>
        </p:grpSpPr>
        <p:sp>
          <p:nvSpPr>
            <p:cNvPr id="10" name="Google Shape;4442;p452">
              <a:extLst>
                <a:ext uri="{FF2B5EF4-FFF2-40B4-BE49-F238E27FC236}">
                  <a16:creationId xmlns:a16="http://schemas.microsoft.com/office/drawing/2014/main" id="{68AC399D-D7B1-D48E-80D3-9501B5CA13A2}"/>
                </a:ext>
              </a:extLst>
            </p:cNvPr>
            <p:cNvSpPr/>
            <p:nvPr/>
          </p:nvSpPr>
          <p:spPr>
            <a:xfrm>
              <a:off x="3375575" y="1620275"/>
              <a:ext cx="24275" cy="17150"/>
            </a:xfrm>
            <a:custGeom>
              <a:avLst/>
              <a:gdLst/>
              <a:ahLst/>
              <a:cxnLst/>
              <a:rect l="l" t="t" r="r" b="b"/>
              <a:pathLst>
                <a:path w="971" h="686" extrusionOk="0">
                  <a:moveTo>
                    <a:pt x="882" y="0"/>
                  </a:moveTo>
                  <a:cubicBezTo>
                    <a:pt x="863" y="0"/>
                    <a:pt x="844" y="9"/>
                    <a:pt x="827" y="26"/>
                  </a:cubicBezTo>
                  <a:lnTo>
                    <a:pt x="355" y="498"/>
                  </a:lnTo>
                  <a:lnTo>
                    <a:pt x="144" y="287"/>
                  </a:lnTo>
                  <a:cubicBezTo>
                    <a:pt x="132" y="274"/>
                    <a:pt x="113" y="268"/>
                    <a:pt x="93" y="268"/>
                  </a:cubicBezTo>
                  <a:cubicBezTo>
                    <a:pt x="73" y="268"/>
                    <a:pt x="52" y="274"/>
                    <a:pt x="35" y="287"/>
                  </a:cubicBezTo>
                  <a:cubicBezTo>
                    <a:pt x="1" y="321"/>
                    <a:pt x="1" y="371"/>
                    <a:pt x="35" y="405"/>
                  </a:cubicBezTo>
                  <a:lnTo>
                    <a:pt x="296" y="667"/>
                  </a:lnTo>
                  <a:cubicBezTo>
                    <a:pt x="313" y="679"/>
                    <a:pt x="334" y="685"/>
                    <a:pt x="355" y="685"/>
                  </a:cubicBezTo>
                  <a:cubicBezTo>
                    <a:pt x="376" y="685"/>
                    <a:pt x="397" y="679"/>
                    <a:pt x="414" y="667"/>
                  </a:cubicBezTo>
                  <a:lnTo>
                    <a:pt x="937" y="135"/>
                  </a:lnTo>
                  <a:cubicBezTo>
                    <a:pt x="971" y="110"/>
                    <a:pt x="971" y="59"/>
                    <a:pt x="937" y="26"/>
                  </a:cubicBezTo>
                  <a:cubicBezTo>
                    <a:pt x="920" y="9"/>
                    <a:pt x="901" y="0"/>
                    <a:pt x="882" y="0"/>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 name="Google Shape;4443;p452">
              <a:extLst>
                <a:ext uri="{FF2B5EF4-FFF2-40B4-BE49-F238E27FC236}">
                  <a16:creationId xmlns:a16="http://schemas.microsoft.com/office/drawing/2014/main" id="{986890B7-91E4-A9D1-6BE8-4E8F00699318}"/>
                </a:ext>
              </a:extLst>
            </p:cNvPr>
            <p:cNvSpPr/>
            <p:nvPr/>
          </p:nvSpPr>
          <p:spPr>
            <a:xfrm>
              <a:off x="3360825" y="1599400"/>
              <a:ext cx="52725" cy="59050"/>
            </a:xfrm>
            <a:custGeom>
              <a:avLst/>
              <a:gdLst/>
              <a:ahLst/>
              <a:cxnLst/>
              <a:rect l="l" t="t" r="r" b="b"/>
              <a:pathLst>
                <a:path w="2109" h="2362" extrusionOk="0">
                  <a:moveTo>
                    <a:pt x="1105" y="9"/>
                  </a:moveTo>
                  <a:cubicBezTo>
                    <a:pt x="1072" y="0"/>
                    <a:pt x="1030" y="0"/>
                    <a:pt x="996" y="9"/>
                  </a:cubicBezTo>
                  <a:lnTo>
                    <a:pt x="127" y="287"/>
                  </a:lnTo>
                  <a:cubicBezTo>
                    <a:pt x="51" y="312"/>
                    <a:pt x="1" y="388"/>
                    <a:pt x="1" y="464"/>
                  </a:cubicBezTo>
                  <a:lnTo>
                    <a:pt x="1" y="996"/>
                  </a:lnTo>
                  <a:cubicBezTo>
                    <a:pt x="1" y="1645"/>
                    <a:pt x="397" y="2126"/>
                    <a:pt x="987" y="2345"/>
                  </a:cubicBezTo>
                  <a:cubicBezTo>
                    <a:pt x="1030" y="2362"/>
                    <a:pt x="1072" y="2362"/>
                    <a:pt x="1114" y="2345"/>
                  </a:cubicBezTo>
                  <a:cubicBezTo>
                    <a:pt x="1704" y="2126"/>
                    <a:pt x="2109" y="1645"/>
                    <a:pt x="2109" y="996"/>
                  </a:cubicBezTo>
                  <a:lnTo>
                    <a:pt x="2109" y="464"/>
                  </a:lnTo>
                  <a:cubicBezTo>
                    <a:pt x="2109" y="388"/>
                    <a:pt x="2050" y="312"/>
                    <a:pt x="1974" y="287"/>
                  </a:cubicBezTo>
                  <a:close/>
                  <a:moveTo>
                    <a:pt x="1046" y="161"/>
                  </a:moveTo>
                  <a:cubicBezTo>
                    <a:pt x="1046" y="161"/>
                    <a:pt x="1055" y="161"/>
                    <a:pt x="1055" y="161"/>
                  </a:cubicBezTo>
                  <a:lnTo>
                    <a:pt x="1932" y="439"/>
                  </a:lnTo>
                  <a:cubicBezTo>
                    <a:pt x="1940" y="447"/>
                    <a:pt x="1949" y="456"/>
                    <a:pt x="1949" y="464"/>
                  </a:cubicBezTo>
                  <a:lnTo>
                    <a:pt x="1949" y="996"/>
                  </a:lnTo>
                  <a:cubicBezTo>
                    <a:pt x="1949" y="1569"/>
                    <a:pt x="1603" y="1999"/>
                    <a:pt x="1055" y="2201"/>
                  </a:cubicBezTo>
                  <a:cubicBezTo>
                    <a:pt x="1055" y="2201"/>
                    <a:pt x="1046" y="2201"/>
                    <a:pt x="1046" y="2201"/>
                  </a:cubicBezTo>
                  <a:cubicBezTo>
                    <a:pt x="498" y="1999"/>
                    <a:pt x="152" y="1569"/>
                    <a:pt x="152" y="996"/>
                  </a:cubicBezTo>
                  <a:lnTo>
                    <a:pt x="152" y="464"/>
                  </a:lnTo>
                  <a:cubicBezTo>
                    <a:pt x="152" y="456"/>
                    <a:pt x="161" y="447"/>
                    <a:pt x="169" y="439"/>
                  </a:cubicBezTo>
                  <a:close/>
                </a:path>
              </a:pathLst>
            </a:custGeom>
            <a:gradFill>
              <a:gsLst>
                <a:gs pos="0">
                  <a:srgbClr val="6BD6D0"/>
                </a:gs>
                <a:gs pos="28000">
                  <a:srgbClr val="6BD6D0"/>
                </a:gs>
                <a:gs pos="100000">
                  <a:srgbClr val="3B67E7"/>
                </a:gs>
              </a:gsLst>
              <a:lin ang="2700006" scaled="0"/>
            </a:gradFill>
            <a:ln>
              <a:noFill/>
            </a:ln>
            <a:effectLst>
              <a:outerShdw blurRad="571500" algn="bl" rotWithShape="0">
                <a:srgbClr val="7EE787">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cxnSp>
        <p:nvCxnSpPr>
          <p:cNvPr id="12" name="Google Shape;4444;p452">
            <a:extLst>
              <a:ext uri="{FF2B5EF4-FFF2-40B4-BE49-F238E27FC236}">
                <a16:creationId xmlns:a16="http://schemas.microsoft.com/office/drawing/2014/main" id="{98168997-B49A-477A-E336-4D79655E5443}"/>
              </a:ext>
            </a:extLst>
          </p:cNvPr>
          <p:cNvCxnSpPr/>
          <p:nvPr/>
        </p:nvCxnSpPr>
        <p:spPr>
          <a:xfrm>
            <a:off x="4197414" y="2094419"/>
            <a:ext cx="1688400" cy="702400"/>
          </a:xfrm>
          <a:prstGeom prst="curvedConnector3">
            <a:avLst>
              <a:gd name="adj1" fmla="val 50000"/>
            </a:avLst>
          </a:prstGeom>
          <a:noFill/>
          <a:ln w="9525" cap="flat" cmpd="sng">
            <a:solidFill>
              <a:srgbClr val="AD63E5"/>
            </a:solidFill>
            <a:prstDash val="solid"/>
            <a:round/>
            <a:headEnd type="none" w="med" len="med"/>
            <a:tailEnd type="none" w="med" len="med"/>
          </a:ln>
        </p:spPr>
      </p:cxnSp>
      <p:cxnSp>
        <p:nvCxnSpPr>
          <p:cNvPr id="13" name="Google Shape;4445;p452">
            <a:extLst>
              <a:ext uri="{FF2B5EF4-FFF2-40B4-BE49-F238E27FC236}">
                <a16:creationId xmlns:a16="http://schemas.microsoft.com/office/drawing/2014/main" id="{59AE6C6B-33DC-57F9-865E-1F0E682D199D}"/>
              </a:ext>
            </a:extLst>
          </p:cNvPr>
          <p:cNvCxnSpPr/>
          <p:nvPr/>
        </p:nvCxnSpPr>
        <p:spPr>
          <a:xfrm rot="10800000" flipH="1">
            <a:off x="4189914" y="3984353"/>
            <a:ext cx="814400" cy="493200"/>
          </a:xfrm>
          <a:prstGeom prst="curvedConnector3">
            <a:avLst>
              <a:gd name="adj1" fmla="val 50000"/>
            </a:avLst>
          </a:prstGeom>
          <a:noFill/>
          <a:ln w="9525" cap="flat" cmpd="sng">
            <a:solidFill>
              <a:srgbClr val="FF517B"/>
            </a:solidFill>
            <a:prstDash val="solid"/>
            <a:round/>
            <a:headEnd type="none" w="med" len="med"/>
            <a:tailEnd type="none" w="med" len="med"/>
          </a:ln>
        </p:spPr>
      </p:cxnSp>
      <p:cxnSp>
        <p:nvCxnSpPr>
          <p:cNvPr id="14" name="Google Shape;4446;p452">
            <a:extLst>
              <a:ext uri="{FF2B5EF4-FFF2-40B4-BE49-F238E27FC236}">
                <a16:creationId xmlns:a16="http://schemas.microsoft.com/office/drawing/2014/main" id="{86FBAFE3-69AB-4173-A452-5140EA99EF39}"/>
              </a:ext>
            </a:extLst>
          </p:cNvPr>
          <p:cNvCxnSpPr/>
          <p:nvPr/>
        </p:nvCxnSpPr>
        <p:spPr>
          <a:xfrm flipH="1">
            <a:off x="7626348" y="2101919"/>
            <a:ext cx="1456800" cy="1001200"/>
          </a:xfrm>
          <a:prstGeom prst="curvedConnector3">
            <a:avLst>
              <a:gd name="adj1" fmla="val 50000"/>
            </a:avLst>
          </a:prstGeom>
          <a:noFill/>
          <a:ln w="9525" cap="flat" cmpd="sng">
            <a:solidFill>
              <a:srgbClr val="6BD6D0"/>
            </a:solidFill>
            <a:prstDash val="solid"/>
            <a:round/>
            <a:headEnd type="none" w="med" len="med"/>
            <a:tailEnd type="none" w="med" len="med"/>
          </a:ln>
        </p:spPr>
      </p:cxnSp>
      <p:cxnSp>
        <p:nvCxnSpPr>
          <p:cNvPr id="15" name="Google Shape;4447;p452">
            <a:extLst>
              <a:ext uri="{FF2B5EF4-FFF2-40B4-BE49-F238E27FC236}">
                <a16:creationId xmlns:a16="http://schemas.microsoft.com/office/drawing/2014/main" id="{A220160B-54B5-6AE7-4AA6-4D593C09C095}"/>
              </a:ext>
            </a:extLst>
          </p:cNvPr>
          <p:cNvCxnSpPr/>
          <p:nvPr/>
        </p:nvCxnSpPr>
        <p:spPr>
          <a:xfrm rot="10800000">
            <a:off x="8246381" y="4118886"/>
            <a:ext cx="859200" cy="373600"/>
          </a:xfrm>
          <a:prstGeom prst="curvedConnector3">
            <a:avLst>
              <a:gd name="adj1" fmla="val 50000"/>
            </a:avLst>
          </a:prstGeom>
          <a:noFill/>
          <a:ln w="9525" cap="flat" cmpd="sng">
            <a:solidFill>
              <a:srgbClr val="00FF19"/>
            </a:solidFill>
            <a:prstDash val="solid"/>
            <a:round/>
            <a:headEnd type="none" w="med" len="med"/>
            <a:tailEnd type="none" w="med" len="med"/>
          </a:ln>
        </p:spPr>
      </p:cxnSp>
      <p:grpSp>
        <p:nvGrpSpPr>
          <p:cNvPr id="16" name="Google Shape;4448;p452">
            <a:extLst>
              <a:ext uri="{FF2B5EF4-FFF2-40B4-BE49-F238E27FC236}">
                <a16:creationId xmlns:a16="http://schemas.microsoft.com/office/drawing/2014/main" id="{FF6753C4-88EE-3ED1-ECFF-ACF43D8BCEAD}"/>
              </a:ext>
            </a:extLst>
          </p:cNvPr>
          <p:cNvGrpSpPr/>
          <p:nvPr/>
        </p:nvGrpSpPr>
        <p:grpSpPr>
          <a:xfrm>
            <a:off x="3687441" y="4357837"/>
            <a:ext cx="294987" cy="294987"/>
            <a:chOff x="4371300" y="1601725"/>
            <a:chExt cx="55475" cy="55475"/>
          </a:xfrm>
        </p:grpSpPr>
        <p:sp>
          <p:nvSpPr>
            <p:cNvPr id="17" name="Google Shape;4449;p452">
              <a:extLst>
                <a:ext uri="{FF2B5EF4-FFF2-40B4-BE49-F238E27FC236}">
                  <a16:creationId xmlns:a16="http://schemas.microsoft.com/office/drawing/2014/main" id="{87B0E76E-3734-8E48-AC63-CE6F38C3A488}"/>
                </a:ext>
              </a:extLst>
            </p:cNvPr>
            <p:cNvSpPr/>
            <p:nvPr/>
          </p:nvSpPr>
          <p:spPr>
            <a:xfrm>
              <a:off x="4371300" y="1601925"/>
              <a:ext cx="17325" cy="55275"/>
            </a:xfrm>
            <a:custGeom>
              <a:avLst/>
              <a:gdLst/>
              <a:ahLst/>
              <a:cxnLst/>
              <a:rect l="l" t="t" r="r" b="b"/>
              <a:pathLst>
                <a:path w="693" h="2211" extrusionOk="0">
                  <a:moveTo>
                    <a:pt x="1" y="338"/>
                  </a:moveTo>
                  <a:cubicBezTo>
                    <a:pt x="1" y="152"/>
                    <a:pt x="152" y="1"/>
                    <a:pt x="346" y="1"/>
                  </a:cubicBezTo>
                  <a:cubicBezTo>
                    <a:pt x="532" y="1"/>
                    <a:pt x="692" y="152"/>
                    <a:pt x="692" y="338"/>
                  </a:cubicBezTo>
                  <a:cubicBezTo>
                    <a:pt x="692" y="507"/>
                    <a:pt x="574" y="642"/>
                    <a:pt x="422" y="675"/>
                  </a:cubicBezTo>
                  <a:cubicBezTo>
                    <a:pt x="422" y="675"/>
                    <a:pt x="422" y="684"/>
                    <a:pt x="422" y="684"/>
                  </a:cubicBezTo>
                  <a:lnTo>
                    <a:pt x="422" y="1527"/>
                  </a:lnTo>
                  <a:cubicBezTo>
                    <a:pt x="422" y="1527"/>
                    <a:pt x="422" y="1535"/>
                    <a:pt x="422" y="1535"/>
                  </a:cubicBezTo>
                  <a:cubicBezTo>
                    <a:pt x="574" y="1569"/>
                    <a:pt x="692" y="1704"/>
                    <a:pt x="692" y="1873"/>
                  </a:cubicBezTo>
                  <a:cubicBezTo>
                    <a:pt x="692" y="2058"/>
                    <a:pt x="532" y="2210"/>
                    <a:pt x="346" y="2210"/>
                  </a:cubicBezTo>
                  <a:cubicBezTo>
                    <a:pt x="152" y="2210"/>
                    <a:pt x="1" y="2058"/>
                    <a:pt x="1" y="1873"/>
                  </a:cubicBezTo>
                  <a:cubicBezTo>
                    <a:pt x="1" y="1704"/>
                    <a:pt x="119" y="1569"/>
                    <a:pt x="270" y="1535"/>
                  </a:cubicBezTo>
                  <a:cubicBezTo>
                    <a:pt x="270" y="1535"/>
                    <a:pt x="270" y="1527"/>
                    <a:pt x="270" y="1527"/>
                  </a:cubicBezTo>
                  <a:lnTo>
                    <a:pt x="270" y="684"/>
                  </a:lnTo>
                  <a:cubicBezTo>
                    <a:pt x="270" y="684"/>
                    <a:pt x="270" y="675"/>
                    <a:pt x="270" y="675"/>
                  </a:cubicBezTo>
                  <a:cubicBezTo>
                    <a:pt x="119" y="642"/>
                    <a:pt x="1" y="507"/>
                    <a:pt x="1" y="338"/>
                  </a:cubicBezTo>
                  <a:close/>
                  <a:moveTo>
                    <a:pt x="346" y="161"/>
                  </a:moveTo>
                  <a:cubicBezTo>
                    <a:pt x="245" y="161"/>
                    <a:pt x="161" y="237"/>
                    <a:pt x="161" y="338"/>
                  </a:cubicBezTo>
                  <a:cubicBezTo>
                    <a:pt x="161" y="439"/>
                    <a:pt x="245" y="523"/>
                    <a:pt x="346" y="523"/>
                  </a:cubicBezTo>
                  <a:cubicBezTo>
                    <a:pt x="448" y="523"/>
                    <a:pt x="532" y="439"/>
                    <a:pt x="532" y="338"/>
                  </a:cubicBezTo>
                  <a:cubicBezTo>
                    <a:pt x="532" y="237"/>
                    <a:pt x="448" y="161"/>
                    <a:pt x="346" y="161"/>
                  </a:cubicBezTo>
                  <a:close/>
                  <a:moveTo>
                    <a:pt x="346" y="1687"/>
                  </a:moveTo>
                  <a:cubicBezTo>
                    <a:pt x="245" y="1687"/>
                    <a:pt x="161" y="1772"/>
                    <a:pt x="161" y="1873"/>
                  </a:cubicBezTo>
                  <a:cubicBezTo>
                    <a:pt x="161" y="1974"/>
                    <a:pt x="245" y="2058"/>
                    <a:pt x="346" y="2058"/>
                  </a:cubicBezTo>
                  <a:cubicBezTo>
                    <a:pt x="448" y="2058"/>
                    <a:pt x="532" y="1974"/>
                    <a:pt x="532" y="1873"/>
                  </a:cubicBezTo>
                  <a:cubicBezTo>
                    <a:pt x="532" y="1772"/>
                    <a:pt x="448" y="1687"/>
                    <a:pt x="346" y="1687"/>
                  </a:cubicBezTo>
                  <a:close/>
                </a:path>
              </a:pathLst>
            </a:custGeom>
            <a:gradFill>
              <a:gsLst>
                <a:gs pos="0">
                  <a:srgbClr val="FF507A"/>
                </a:gs>
                <a:gs pos="100000">
                  <a:srgbClr val="FFA6D6"/>
                </a:gs>
              </a:gsLst>
              <a:lin ang="1350003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 name="Google Shape;4450;p452">
              <a:extLst>
                <a:ext uri="{FF2B5EF4-FFF2-40B4-BE49-F238E27FC236}">
                  <a16:creationId xmlns:a16="http://schemas.microsoft.com/office/drawing/2014/main" id="{E1811880-FBB7-8F07-2D3C-06F48EABAE48}"/>
                </a:ext>
              </a:extLst>
            </p:cNvPr>
            <p:cNvSpPr/>
            <p:nvPr/>
          </p:nvSpPr>
          <p:spPr>
            <a:xfrm>
              <a:off x="4392600" y="1601725"/>
              <a:ext cx="34175" cy="55475"/>
            </a:xfrm>
            <a:custGeom>
              <a:avLst/>
              <a:gdLst/>
              <a:ahLst/>
              <a:cxnLst/>
              <a:rect l="l" t="t" r="r" b="b"/>
              <a:pathLst>
                <a:path w="1367" h="2219" extrusionOk="0">
                  <a:moveTo>
                    <a:pt x="945" y="1543"/>
                  </a:moveTo>
                  <a:cubicBezTo>
                    <a:pt x="793" y="1577"/>
                    <a:pt x="683" y="1712"/>
                    <a:pt x="683" y="1881"/>
                  </a:cubicBezTo>
                  <a:cubicBezTo>
                    <a:pt x="683" y="2066"/>
                    <a:pt x="835" y="2218"/>
                    <a:pt x="1021" y="2218"/>
                  </a:cubicBezTo>
                  <a:cubicBezTo>
                    <a:pt x="1215" y="2218"/>
                    <a:pt x="1366" y="2066"/>
                    <a:pt x="1366" y="1881"/>
                  </a:cubicBezTo>
                  <a:cubicBezTo>
                    <a:pt x="1366" y="1712"/>
                    <a:pt x="1248" y="1577"/>
                    <a:pt x="1105" y="1543"/>
                  </a:cubicBezTo>
                  <a:lnTo>
                    <a:pt x="1105" y="666"/>
                  </a:lnTo>
                  <a:cubicBezTo>
                    <a:pt x="1105" y="447"/>
                    <a:pt x="928" y="270"/>
                    <a:pt x="709" y="270"/>
                  </a:cubicBezTo>
                  <a:lnTo>
                    <a:pt x="279" y="270"/>
                  </a:lnTo>
                  <a:lnTo>
                    <a:pt x="405" y="144"/>
                  </a:lnTo>
                  <a:cubicBezTo>
                    <a:pt x="439" y="110"/>
                    <a:pt x="439" y="59"/>
                    <a:pt x="405" y="34"/>
                  </a:cubicBezTo>
                  <a:cubicBezTo>
                    <a:pt x="371" y="0"/>
                    <a:pt x="321" y="0"/>
                    <a:pt x="296" y="34"/>
                  </a:cubicBezTo>
                  <a:lnTo>
                    <a:pt x="34" y="295"/>
                  </a:lnTo>
                  <a:cubicBezTo>
                    <a:pt x="0" y="321"/>
                    <a:pt x="0" y="371"/>
                    <a:pt x="34" y="405"/>
                  </a:cubicBezTo>
                  <a:lnTo>
                    <a:pt x="296" y="666"/>
                  </a:lnTo>
                  <a:cubicBezTo>
                    <a:pt x="321" y="700"/>
                    <a:pt x="371" y="700"/>
                    <a:pt x="405" y="666"/>
                  </a:cubicBezTo>
                  <a:cubicBezTo>
                    <a:pt x="439" y="641"/>
                    <a:pt x="439" y="591"/>
                    <a:pt x="405" y="557"/>
                  </a:cubicBezTo>
                  <a:lnTo>
                    <a:pt x="279" y="430"/>
                  </a:lnTo>
                  <a:lnTo>
                    <a:pt x="709" y="430"/>
                  </a:lnTo>
                  <a:cubicBezTo>
                    <a:pt x="835" y="430"/>
                    <a:pt x="945" y="531"/>
                    <a:pt x="945" y="666"/>
                  </a:cubicBezTo>
                  <a:close/>
                  <a:moveTo>
                    <a:pt x="835" y="1881"/>
                  </a:moveTo>
                  <a:cubicBezTo>
                    <a:pt x="835" y="1780"/>
                    <a:pt x="920" y="1695"/>
                    <a:pt x="1021" y="1695"/>
                  </a:cubicBezTo>
                  <a:cubicBezTo>
                    <a:pt x="1122" y="1695"/>
                    <a:pt x="1206" y="1780"/>
                    <a:pt x="1206" y="1881"/>
                  </a:cubicBezTo>
                  <a:cubicBezTo>
                    <a:pt x="1206" y="1982"/>
                    <a:pt x="1122" y="2066"/>
                    <a:pt x="1021" y="2066"/>
                  </a:cubicBezTo>
                  <a:cubicBezTo>
                    <a:pt x="920" y="2066"/>
                    <a:pt x="835" y="1982"/>
                    <a:pt x="835" y="1881"/>
                  </a:cubicBezTo>
                  <a:close/>
                </a:path>
              </a:pathLst>
            </a:custGeom>
            <a:gradFill>
              <a:gsLst>
                <a:gs pos="0">
                  <a:srgbClr val="FF507A"/>
                </a:gs>
                <a:gs pos="100000">
                  <a:srgbClr val="FFA6D6"/>
                </a:gs>
              </a:gsLst>
              <a:lin ang="1350003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9" name="Google Shape;4451;p452">
            <a:extLst>
              <a:ext uri="{FF2B5EF4-FFF2-40B4-BE49-F238E27FC236}">
                <a16:creationId xmlns:a16="http://schemas.microsoft.com/office/drawing/2014/main" id="{2BDCB1E1-5E57-06CB-5D47-D3614AE5050E}"/>
              </a:ext>
            </a:extLst>
          </p:cNvPr>
          <p:cNvSpPr/>
          <p:nvPr/>
        </p:nvSpPr>
        <p:spPr>
          <a:xfrm>
            <a:off x="3606016" y="1914362"/>
            <a:ext cx="376397" cy="368579"/>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gradFill>
            <a:gsLst>
              <a:gs pos="0">
                <a:srgbClr val="DCB08C"/>
              </a:gs>
              <a:gs pos="75000">
                <a:srgbClr val="AD63E5"/>
              </a:gs>
              <a:gs pos="100000">
                <a:srgbClr val="8014FF"/>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D2D9E1"/>
              </a:solidFill>
              <a:latin typeface="Arial"/>
              <a:cs typeface="Arial"/>
              <a:sym typeface="Arial"/>
            </a:endParaRPr>
          </a:p>
        </p:txBody>
      </p:sp>
      <p:grpSp>
        <p:nvGrpSpPr>
          <p:cNvPr id="20" name="Google Shape;4452;p452">
            <a:extLst>
              <a:ext uri="{FF2B5EF4-FFF2-40B4-BE49-F238E27FC236}">
                <a16:creationId xmlns:a16="http://schemas.microsoft.com/office/drawing/2014/main" id="{1B3E5F66-EB27-7559-E527-F2A4A93A027D}"/>
              </a:ext>
            </a:extLst>
          </p:cNvPr>
          <p:cNvGrpSpPr/>
          <p:nvPr/>
        </p:nvGrpSpPr>
        <p:grpSpPr>
          <a:xfrm>
            <a:off x="9298144" y="4334271"/>
            <a:ext cx="376419" cy="314185"/>
            <a:chOff x="1190625" y="665925"/>
            <a:chExt cx="5199150" cy="4339575"/>
          </a:xfrm>
        </p:grpSpPr>
        <p:sp>
          <p:nvSpPr>
            <p:cNvPr id="21" name="Google Shape;4453;p452">
              <a:extLst>
                <a:ext uri="{FF2B5EF4-FFF2-40B4-BE49-F238E27FC236}">
                  <a16:creationId xmlns:a16="http://schemas.microsoft.com/office/drawing/2014/main" id="{68E03FCE-3454-8B59-5BAA-6B25A2EA6579}"/>
                </a:ext>
              </a:extLst>
            </p:cNvPr>
            <p:cNvSpPr/>
            <p:nvPr/>
          </p:nvSpPr>
          <p:spPr>
            <a:xfrm>
              <a:off x="1190625" y="665925"/>
              <a:ext cx="5199150" cy="4339575"/>
            </a:xfrm>
            <a:custGeom>
              <a:avLst/>
              <a:gdLst/>
              <a:ahLst/>
              <a:cxnLst/>
              <a:rect l="l" t="t" r="r" b="b"/>
              <a:pathLst>
                <a:path w="207966" h="173583" extrusionOk="0">
                  <a:moveTo>
                    <a:pt x="207252" y="130088"/>
                  </a:moveTo>
                  <a:cubicBezTo>
                    <a:pt x="199805" y="143081"/>
                    <a:pt x="156469" y="173582"/>
                    <a:pt x="103943" y="173582"/>
                  </a:cubicBezTo>
                  <a:cubicBezTo>
                    <a:pt x="51496" y="173582"/>
                    <a:pt x="8160" y="143081"/>
                    <a:pt x="713" y="130088"/>
                  </a:cubicBezTo>
                  <a:cubicBezTo>
                    <a:pt x="158" y="129137"/>
                    <a:pt x="0" y="128107"/>
                    <a:pt x="0" y="126998"/>
                  </a:cubicBezTo>
                  <a:lnTo>
                    <a:pt x="0" y="103944"/>
                  </a:lnTo>
                  <a:cubicBezTo>
                    <a:pt x="0" y="102993"/>
                    <a:pt x="158" y="102042"/>
                    <a:pt x="475" y="101092"/>
                  </a:cubicBezTo>
                  <a:cubicBezTo>
                    <a:pt x="3724" y="93011"/>
                    <a:pt x="12121" y="81285"/>
                    <a:pt x="23054" y="78116"/>
                  </a:cubicBezTo>
                  <a:cubicBezTo>
                    <a:pt x="24481" y="74393"/>
                    <a:pt x="26620" y="69006"/>
                    <a:pt x="28600" y="64965"/>
                  </a:cubicBezTo>
                  <a:cubicBezTo>
                    <a:pt x="28283" y="61955"/>
                    <a:pt x="28204" y="58786"/>
                    <a:pt x="28204" y="55537"/>
                  </a:cubicBezTo>
                  <a:cubicBezTo>
                    <a:pt x="28204" y="44050"/>
                    <a:pt x="30660" y="33909"/>
                    <a:pt x="38028" y="26383"/>
                  </a:cubicBezTo>
                  <a:cubicBezTo>
                    <a:pt x="41435" y="22897"/>
                    <a:pt x="45713" y="20203"/>
                    <a:pt x="50783" y="18143"/>
                  </a:cubicBezTo>
                  <a:cubicBezTo>
                    <a:pt x="62905" y="8319"/>
                    <a:pt x="80176" y="1"/>
                    <a:pt x="103785" y="1"/>
                  </a:cubicBezTo>
                  <a:cubicBezTo>
                    <a:pt x="127473" y="1"/>
                    <a:pt x="145061" y="8319"/>
                    <a:pt x="157182" y="18143"/>
                  </a:cubicBezTo>
                  <a:cubicBezTo>
                    <a:pt x="162253" y="20203"/>
                    <a:pt x="166531" y="22897"/>
                    <a:pt x="169938" y="26383"/>
                  </a:cubicBezTo>
                  <a:cubicBezTo>
                    <a:pt x="177305" y="33909"/>
                    <a:pt x="179761" y="44050"/>
                    <a:pt x="179761" y="55537"/>
                  </a:cubicBezTo>
                  <a:cubicBezTo>
                    <a:pt x="179761" y="58786"/>
                    <a:pt x="179682" y="61955"/>
                    <a:pt x="179286" y="64965"/>
                  </a:cubicBezTo>
                  <a:cubicBezTo>
                    <a:pt x="181346" y="69006"/>
                    <a:pt x="183485" y="74393"/>
                    <a:pt x="184911" y="78116"/>
                  </a:cubicBezTo>
                  <a:cubicBezTo>
                    <a:pt x="195765" y="81285"/>
                    <a:pt x="204242" y="93011"/>
                    <a:pt x="207490" y="101092"/>
                  </a:cubicBezTo>
                  <a:cubicBezTo>
                    <a:pt x="207807" y="102042"/>
                    <a:pt x="207966" y="102993"/>
                    <a:pt x="207966" y="103944"/>
                  </a:cubicBezTo>
                  <a:lnTo>
                    <a:pt x="207966" y="126998"/>
                  </a:lnTo>
                  <a:cubicBezTo>
                    <a:pt x="207966" y="128107"/>
                    <a:pt x="207807" y="129137"/>
                    <a:pt x="207252" y="130088"/>
                  </a:cubicBezTo>
                  <a:close/>
                  <a:moveTo>
                    <a:pt x="110994" y="52764"/>
                  </a:moveTo>
                  <a:cubicBezTo>
                    <a:pt x="110677" y="49912"/>
                    <a:pt x="110440" y="47298"/>
                    <a:pt x="110440" y="45000"/>
                  </a:cubicBezTo>
                  <a:lnTo>
                    <a:pt x="110440" y="44842"/>
                  </a:lnTo>
                  <a:cubicBezTo>
                    <a:pt x="110519" y="38187"/>
                    <a:pt x="111945" y="33830"/>
                    <a:pt x="114242" y="31215"/>
                  </a:cubicBezTo>
                  <a:cubicBezTo>
                    <a:pt x="117253" y="27809"/>
                    <a:pt x="123353" y="25194"/>
                    <a:pt x="136188" y="26620"/>
                  </a:cubicBezTo>
                  <a:cubicBezTo>
                    <a:pt x="149260" y="28046"/>
                    <a:pt x="156549" y="31215"/>
                    <a:pt x="160668" y="35493"/>
                  </a:cubicBezTo>
                  <a:cubicBezTo>
                    <a:pt x="164709" y="39534"/>
                    <a:pt x="166769" y="45713"/>
                    <a:pt x="166769" y="55537"/>
                  </a:cubicBezTo>
                  <a:cubicBezTo>
                    <a:pt x="166769" y="66074"/>
                    <a:pt x="165263" y="72254"/>
                    <a:pt x="161936" y="76057"/>
                  </a:cubicBezTo>
                  <a:cubicBezTo>
                    <a:pt x="158767" y="79622"/>
                    <a:pt x="152587" y="82553"/>
                    <a:pt x="138961" y="82553"/>
                  </a:cubicBezTo>
                  <a:cubicBezTo>
                    <a:pt x="128424" y="82553"/>
                    <a:pt x="122482" y="79146"/>
                    <a:pt x="118600" y="74393"/>
                  </a:cubicBezTo>
                  <a:cubicBezTo>
                    <a:pt x="114480" y="69322"/>
                    <a:pt x="112183" y="61955"/>
                    <a:pt x="110994" y="52764"/>
                  </a:cubicBezTo>
                  <a:close/>
                  <a:moveTo>
                    <a:pt x="96971" y="52764"/>
                  </a:moveTo>
                  <a:cubicBezTo>
                    <a:pt x="97288" y="49912"/>
                    <a:pt x="97447" y="47298"/>
                    <a:pt x="97447" y="45000"/>
                  </a:cubicBezTo>
                  <a:lnTo>
                    <a:pt x="97447" y="44842"/>
                  </a:lnTo>
                  <a:cubicBezTo>
                    <a:pt x="97447" y="38187"/>
                    <a:pt x="96021" y="33830"/>
                    <a:pt x="93723" y="31215"/>
                  </a:cubicBezTo>
                  <a:cubicBezTo>
                    <a:pt x="90713" y="27809"/>
                    <a:pt x="84612" y="25194"/>
                    <a:pt x="71778" y="26620"/>
                  </a:cubicBezTo>
                  <a:cubicBezTo>
                    <a:pt x="58706" y="28046"/>
                    <a:pt x="51417" y="31215"/>
                    <a:pt x="47297" y="35493"/>
                  </a:cubicBezTo>
                  <a:cubicBezTo>
                    <a:pt x="43257" y="39534"/>
                    <a:pt x="41197" y="45713"/>
                    <a:pt x="41197" y="55537"/>
                  </a:cubicBezTo>
                  <a:cubicBezTo>
                    <a:pt x="41197" y="66074"/>
                    <a:pt x="42702" y="72254"/>
                    <a:pt x="46030" y="76057"/>
                  </a:cubicBezTo>
                  <a:cubicBezTo>
                    <a:pt x="49199" y="79622"/>
                    <a:pt x="55378" y="82553"/>
                    <a:pt x="69005" y="82553"/>
                  </a:cubicBezTo>
                  <a:cubicBezTo>
                    <a:pt x="79542" y="82553"/>
                    <a:pt x="85484" y="79146"/>
                    <a:pt x="89366" y="74393"/>
                  </a:cubicBezTo>
                  <a:cubicBezTo>
                    <a:pt x="93406" y="69322"/>
                    <a:pt x="95783" y="61955"/>
                    <a:pt x="96971" y="52764"/>
                  </a:cubicBezTo>
                  <a:close/>
                  <a:moveTo>
                    <a:pt x="105448" y="78196"/>
                  </a:moveTo>
                  <a:cubicBezTo>
                    <a:pt x="106003" y="78196"/>
                    <a:pt x="104973" y="78196"/>
                    <a:pt x="105448" y="78196"/>
                  </a:cubicBezTo>
                  <a:cubicBezTo>
                    <a:pt x="104973" y="78196"/>
                    <a:pt x="102992" y="78196"/>
                    <a:pt x="102517" y="78196"/>
                  </a:cubicBezTo>
                  <a:cubicBezTo>
                    <a:pt x="101566" y="79701"/>
                    <a:pt x="100536" y="81206"/>
                    <a:pt x="99427" y="82632"/>
                  </a:cubicBezTo>
                  <a:cubicBezTo>
                    <a:pt x="92772" y="90792"/>
                    <a:pt x="82790" y="95546"/>
                    <a:pt x="69005" y="95546"/>
                  </a:cubicBezTo>
                  <a:cubicBezTo>
                    <a:pt x="54111" y="95546"/>
                    <a:pt x="43098" y="92377"/>
                    <a:pt x="36285" y="84613"/>
                  </a:cubicBezTo>
                  <a:cubicBezTo>
                    <a:pt x="35889" y="84137"/>
                    <a:pt x="35493" y="83741"/>
                    <a:pt x="35493" y="83741"/>
                  </a:cubicBezTo>
                  <a:lnTo>
                    <a:pt x="34701" y="84613"/>
                  </a:lnTo>
                  <a:lnTo>
                    <a:pt x="34701" y="141655"/>
                  </a:lnTo>
                  <a:cubicBezTo>
                    <a:pt x="47139" y="148389"/>
                    <a:pt x="73758" y="160510"/>
                    <a:pt x="103943" y="160510"/>
                  </a:cubicBezTo>
                  <a:cubicBezTo>
                    <a:pt x="134207" y="160510"/>
                    <a:pt x="160827" y="148389"/>
                    <a:pt x="173265" y="141655"/>
                  </a:cubicBezTo>
                  <a:lnTo>
                    <a:pt x="173265" y="84613"/>
                  </a:lnTo>
                  <a:lnTo>
                    <a:pt x="172394" y="83741"/>
                  </a:lnTo>
                  <a:cubicBezTo>
                    <a:pt x="172394" y="83741"/>
                    <a:pt x="172156" y="84137"/>
                    <a:pt x="171680" y="84613"/>
                  </a:cubicBezTo>
                  <a:cubicBezTo>
                    <a:pt x="164788" y="92377"/>
                    <a:pt x="153855" y="95546"/>
                    <a:pt x="138961" y="95546"/>
                  </a:cubicBezTo>
                  <a:cubicBezTo>
                    <a:pt x="125175" y="95546"/>
                    <a:pt x="115193" y="90792"/>
                    <a:pt x="108538" y="82632"/>
                  </a:cubicBezTo>
                  <a:cubicBezTo>
                    <a:pt x="107429" y="81206"/>
                    <a:pt x="106399" y="79701"/>
                    <a:pt x="105448" y="78196"/>
                  </a:cubicBezTo>
                  <a:close/>
                </a:path>
              </a:pathLst>
            </a:custGeom>
            <a:gradFill>
              <a:gsLst>
                <a:gs pos="0">
                  <a:srgbClr val="00FF19"/>
                </a:gs>
                <a:gs pos="100000">
                  <a:srgbClr val="0050EE"/>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 name="Google Shape;4454;p452">
              <a:extLst>
                <a:ext uri="{FF2B5EF4-FFF2-40B4-BE49-F238E27FC236}">
                  <a16:creationId xmlns:a16="http://schemas.microsoft.com/office/drawing/2014/main" id="{360BAF61-5922-B689-E319-03E152A179CF}"/>
                </a:ext>
              </a:extLst>
            </p:cNvPr>
            <p:cNvSpPr/>
            <p:nvPr/>
          </p:nvSpPr>
          <p:spPr>
            <a:xfrm>
              <a:off x="3086075" y="3256575"/>
              <a:ext cx="378325" cy="839825"/>
            </a:xfrm>
            <a:custGeom>
              <a:avLst/>
              <a:gdLst/>
              <a:ahLst/>
              <a:cxnLst/>
              <a:rect l="l" t="t" r="r" b="b"/>
              <a:pathLst>
                <a:path w="15133" h="33593" extrusionOk="0">
                  <a:moveTo>
                    <a:pt x="7606" y="1"/>
                  </a:moveTo>
                  <a:cubicBezTo>
                    <a:pt x="11805" y="1"/>
                    <a:pt x="15132" y="3408"/>
                    <a:pt x="15132" y="7606"/>
                  </a:cubicBezTo>
                  <a:lnTo>
                    <a:pt x="15132" y="26066"/>
                  </a:lnTo>
                  <a:cubicBezTo>
                    <a:pt x="15132" y="30186"/>
                    <a:pt x="11805" y="33592"/>
                    <a:pt x="7606" y="33592"/>
                  </a:cubicBezTo>
                  <a:cubicBezTo>
                    <a:pt x="3407" y="33592"/>
                    <a:pt x="0" y="30186"/>
                    <a:pt x="0" y="26066"/>
                  </a:cubicBezTo>
                  <a:lnTo>
                    <a:pt x="0" y="7606"/>
                  </a:lnTo>
                  <a:cubicBezTo>
                    <a:pt x="0" y="3408"/>
                    <a:pt x="3407" y="1"/>
                    <a:pt x="7606" y="1"/>
                  </a:cubicBezTo>
                  <a:close/>
                </a:path>
              </a:pathLst>
            </a:custGeom>
            <a:gradFill>
              <a:gsLst>
                <a:gs pos="0">
                  <a:srgbClr val="00FF19"/>
                </a:gs>
                <a:gs pos="100000">
                  <a:srgbClr val="0050EE"/>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3" name="Google Shape;4455;p452">
              <a:extLst>
                <a:ext uri="{FF2B5EF4-FFF2-40B4-BE49-F238E27FC236}">
                  <a16:creationId xmlns:a16="http://schemas.microsoft.com/office/drawing/2014/main" id="{9CB93C93-BBFD-333B-00A4-0709E4A70DC2}"/>
                </a:ext>
              </a:extLst>
            </p:cNvPr>
            <p:cNvSpPr/>
            <p:nvPr/>
          </p:nvSpPr>
          <p:spPr>
            <a:xfrm>
              <a:off x="4116000" y="3256575"/>
              <a:ext cx="378325" cy="839825"/>
            </a:xfrm>
            <a:custGeom>
              <a:avLst/>
              <a:gdLst/>
              <a:ahLst/>
              <a:cxnLst/>
              <a:rect l="l" t="t" r="r" b="b"/>
              <a:pathLst>
                <a:path w="15133" h="33593" extrusionOk="0">
                  <a:moveTo>
                    <a:pt x="7527" y="1"/>
                  </a:moveTo>
                  <a:cubicBezTo>
                    <a:pt x="11726" y="1"/>
                    <a:pt x="15132" y="3408"/>
                    <a:pt x="15132" y="7606"/>
                  </a:cubicBezTo>
                  <a:lnTo>
                    <a:pt x="15132" y="26066"/>
                  </a:lnTo>
                  <a:cubicBezTo>
                    <a:pt x="15132" y="30186"/>
                    <a:pt x="11726" y="33592"/>
                    <a:pt x="7527" y="33592"/>
                  </a:cubicBezTo>
                  <a:cubicBezTo>
                    <a:pt x="3328" y="33592"/>
                    <a:pt x="0" y="30186"/>
                    <a:pt x="0" y="26066"/>
                  </a:cubicBezTo>
                  <a:lnTo>
                    <a:pt x="0" y="7606"/>
                  </a:lnTo>
                  <a:cubicBezTo>
                    <a:pt x="0" y="3408"/>
                    <a:pt x="3328" y="1"/>
                    <a:pt x="7527" y="1"/>
                  </a:cubicBezTo>
                  <a:close/>
                </a:path>
              </a:pathLst>
            </a:custGeom>
            <a:gradFill>
              <a:gsLst>
                <a:gs pos="0">
                  <a:srgbClr val="00FF19"/>
                </a:gs>
                <a:gs pos="100000">
                  <a:srgbClr val="0050EE"/>
                </a:gs>
              </a:gsLst>
              <a:lin ang="2698631"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24" name="Google Shape;4456;p452">
            <a:extLst>
              <a:ext uri="{FF2B5EF4-FFF2-40B4-BE49-F238E27FC236}">
                <a16:creationId xmlns:a16="http://schemas.microsoft.com/office/drawing/2014/main" id="{C1C5870B-B100-DBCF-EFCB-B718722266F7}"/>
              </a:ext>
            </a:extLst>
          </p:cNvPr>
          <p:cNvSpPr/>
          <p:nvPr/>
        </p:nvSpPr>
        <p:spPr>
          <a:xfrm>
            <a:off x="4623224" y="3672219"/>
            <a:ext cx="190400" cy="656800"/>
          </a:xfrm>
          <a:prstGeom prst="rect">
            <a:avLst/>
          </a:prstGeom>
          <a:gradFill>
            <a:gsLst>
              <a:gs pos="0">
                <a:srgbClr val="0C0A3C"/>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5" name="Google Shape;4457;p452">
            <a:extLst>
              <a:ext uri="{FF2B5EF4-FFF2-40B4-BE49-F238E27FC236}">
                <a16:creationId xmlns:a16="http://schemas.microsoft.com/office/drawing/2014/main" id="{8D6348AE-FD38-F119-0DE2-0AEBEAEBA5CA}"/>
              </a:ext>
            </a:extLst>
          </p:cNvPr>
          <p:cNvSpPr/>
          <p:nvPr/>
        </p:nvSpPr>
        <p:spPr>
          <a:xfrm rot="3641289">
            <a:off x="5477843" y="2409124"/>
            <a:ext cx="190373" cy="656711"/>
          </a:xfrm>
          <a:prstGeom prst="rect">
            <a:avLst/>
          </a:prstGeom>
          <a:gradFill>
            <a:gsLst>
              <a:gs pos="0">
                <a:srgbClr val="0C0A3C"/>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6" name="Google Shape;4458;p452">
            <a:extLst>
              <a:ext uri="{FF2B5EF4-FFF2-40B4-BE49-F238E27FC236}">
                <a16:creationId xmlns:a16="http://schemas.microsoft.com/office/drawing/2014/main" id="{20937710-4B72-6DAD-2C85-AE14677EE391}"/>
              </a:ext>
            </a:extLst>
          </p:cNvPr>
          <p:cNvSpPr/>
          <p:nvPr/>
        </p:nvSpPr>
        <p:spPr>
          <a:xfrm rot="7285089">
            <a:off x="7970131" y="2587452"/>
            <a:ext cx="190301" cy="656724"/>
          </a:xfrm>
          <a:prstGeom prst="rect">
            <a:avLst/>
          </a:prstGeom>
          <a:gradFill>
            <a:gsLst>
              <a:gs pos="0">
                <a:srgbClr val="0C0A3C"/>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4459;p452">
            <a:extLst>
              <a:ext uri="{FF2B5EF4-FFF2-40B4-BE49-F238E27FC236}">
                <a16:creationId xmlns:a16="http://schemas.microsoft.com/office/drawing/2014/main" id="{AD5B2B44-AA4C-DDF1-CD3A-F4307CF80C89}"/>
              </a:ext>
            </a:extLst>
          </p:cNvPr>
          <p:cNvSpPr/>
          <p:nvPr/>
        </p:nvSpPr>
        <p:spPr>
          <a:xfrm rot="10800000">
            <a:off x="8470281" y="4030619"/>
            <a:ext cx="190400" cy="381200"/>
          </a:xfrm>
          <a:prstGeom prst="rect">
            <a:avLst/>
          </a:prstGeom>
          <a:gradFill>
            <a:gsLst>
              <a:gs pos="0">
                <a:srgbClr val="050435"/>
              </a:gs>
              <a:gs pos="100000">
                <a:srgbClr val="0C0A3C">
                  <a:alpha val="0"/>
                </a:srgbClr>
              </a:gs>
            </a:gsLst>
            <a:lin ang="10800025"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28" name="Google Shape;4460;p452">
            <a:extLst>
              <a:ext uri="{FF2B5EF4-FFF2-40B4-BE49-F238E27FC236}">
                <a16:creationId xmlns:a16="http://schemas.microsoft.com/office/drawing/2014/main" id="{B70E51E3-15CA-FBE0-E517-C08C387FFC88}"/>
              </a:ext>
            </a:extLst>
          </p:cNvPr>
          <p:cNvPicPr preferRelativeResize="0"/>
          <p:nvPr/>
        </p:nvPicPr>
        <p:blipFill rotWithShape="1">
          <a:blip r:embed="rId4">
            <a:alphaModFix/>
          </a:blip>
          <a:srcRect t="60674"/>
          <a:stretch/>
        </p:blipFill>
        <p:spPr>
          <a:xfrm>
            <a:off x="4575087" y="2152719"/>
            <a:ext cx="4130391" cy="4270251"/>
          </a:xfrm>
          <a:prstGeom prst="rect">
            <a:avLst/>
          </a:prstGeom>
          <a:noFill/>
          <a:ln>
            <a:noFill/>
          </a:ln>
        </p:spPr>
      </p:pic>
    </p:spTree>
    <p:extLst>
      <p:ext uri="{BB962C8B-B14F-4D97-AF65-F5344CB8AC3E}">
        <p14:creationId xmlns:p14="http://schemas.microsoft.com/office/powerpoint/2010/main" val="131996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4435;p452">
            <a:extLst>
              <a:ext uri="{FF2B5EF4-FFF2-40B4-BE49-F238E27FC236}">
                <a16:creationId xmlns:a16="http://schemas.microsoft.com/office/drawing/2014/main" id="{1532D54C-0836-1F4E-AF86-AFB2D7EA6619}"/>
              </a:ext>
            </a:extLst>
          </p:cNvPr>
          <p:cNvSpPr txBox="1"/>
          <p:nvPr/>
        </p:nvSpPr>
        <p:spPr>
          <a:xfrm>
            <a:off x="573932" y="538217"/>
            <a:ext cx="6264613" cy="1661993"/>
          </a:xfrm>
          <a:prstGeom prst="rect">
            <a:avLst/>
          </a:prstGeom>
          <a:noFill/>
          <a:ln>
            <a:noFill/>
          </a:ln>
        </p:spPr>
        <p:txBody>
          <a:bodyPr spcFirstLastPara="1" wrap="square" lIns="0" tIns="0" rIns="0" bIns="0" anchor="t" anchorCtr="0">
            <a:spAutoFit/>
          </a:bodyPr>
          <a:lstStyle/>
          <a:p>
            <a:r>
              <a:rPr lang="en-US" sz="5400" dirty="0">
                <a:solidFill>
                  <a:schemeClr val="bg1"/>
                </a:solidFill>
                <a:latin typeface="Segoe UI Semibold" panose="020B0702040204020203" pitchFamily="34" charset="0"/>
                <a:cs typeface="Segoe UI Semibold" panose="020B0702040204020203" pitchFamily="34" charset="0"/>
              </a:rPr>
              <a:t>What is Git and GitHub?</a:t>
            </a:r>
          </a:p>
        </p:txBody>
      </p:sp>
      <p:sp>
        <p:nvSpPr>
          <p:cNvPr id="3" name="Google Shape;4437;p452">
            <a:extLst>
              <a:ext uri="{FF2B5EF4-FFF2-40B4-BE49-F238E27FC236}">
                <a16:creationId xmlns:a16="http://schemas.microsoft.com/office/drawing/2014/main" id="{D0627E58-DCEF-77FF-E8A7-311680C9FD85}"/>
              </a:ext>
            </a:extLst>
          </p:cNvPr>
          <p:cNvSpPr txBox="1"/>
          <p:nvPr/>
        </p:nvSpPr>
        <p:spPr>
          <a:xfrm>
            <a:off x="573932" y="2564969"/>
            <a:ext cx="5807413" cy="3651769"/>
          </a:xfrm>
          <a:prstGeom prst="rect">
            <a:avLst/>
          </a:prstGeom>
          <a:noFill/>
          <a:ln>
            <a:noFill/>
          </a:ln>
        </p:spPr>
        <p:txBody>
          <a:bodyPr spcFirstLastPara="1" wrap="square" lIns="0" tIns="0" rIns="0" bIns="0" anchor="t" anchorCtr="0">
            <a:spAutoFit/>
          </a:bodyPr>
          <a:lstStyle>
            <a:defPPr>
              <a:defRPr lang="en-US"/>
            </a:defPPr>
            <a:lvl1pPr algn="r" defTabSz="1219170">
              <a:lnSpc>
                <a:spcPct val="80000"/>
              </a:lnSpc>
              <a:spcAft>
                <a:spcPts val="1333"/>
              </a:spcAft>
              <a:buClr>
                <a:srgbClr val="000000"/>
              </a:buClr>
              <a:defRPr sz="2400" kern="0">
                <a:solidFill>
                  <a:srgbClr val="FFFFFF"/>
                </a:solidFill>
                <a:latin typeface="Inter SemiBold"/>
                <a:ea typeface="Inter SemiBold"/>
                <a:cs typeface="Inter SemiBold"/>
              </a:defRPr>
            </a:lvl1pPr>
          </a:lstStyle>
          <a:p>
            <a:pPr algn="l"/>
            <a:r>
              <a:rPr lang="en-US" sz="3200" dirty="0">
                <a:sym typeface="Inter SemiBold"/>
              </a:rPr>
              <a:t>Git is a version control system that tracks the history of changes to all files within a folder, known as a repository. </a:t>
            </a:r>
          </a:p>
          <a:p>
            <a:pPr algn="l"/>
            <a:endParaRPr lang="en-US" sz="3200" dirty="0">
              <a:sym typeface="Inter SemiBold"/>
            </a:endParaRPr>
          </a:p>
          <a:p>
            <a:pPr algn="l"/>
            <a:r>
              <a:rPr lang="en-US" sz="3200" dirty="0">
                <a:sym typeface="Inter SemiBold"/>
              </a:rPr>
              <a:t>GitHub is a platform where you can store and share Git repositories.</a:t>
            </a:r>
          </a:p>
        </p:txBody>
      </p:sp>
      <p:pic>
        <p:nvPicPr>
          <p:cNvPr id="1029" name="Picture 5">
            <a:extLst>
              <a:ext uri="{FF2B5EF4-FFF2-40B4-BE49-F238E27FC236}">
                <a16:creationId xmlns:a16="http://schemas.microsoft.com/office/drawing/2014/main" id="{4C437C12-8E5E-186A-9B16-1E54E2F91D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4735" y="316149"/>
            <a:ext cx="4568397" cy="622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51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C1355-FA0B-AA2B-5BD7-F0266064354E}"/>
            </a:ext>
          </a:extLst>
        </p:cNvPr>
        <p:cNvGrpSpPr/>
        <p:nvPr/>
      </p:nvGrpSpPr>
      <p:grpSpPr>
        <a:xfrm>
          <a:off x="0" y="0"/>
          <a:ext cx="0" cy="0"/>
          <a:chOff x="0" y="0"/>
          <a:chExt cx="0" cy="0"/>
        </a:xfrm>
      </p:grpSpPr>
      <p:sp>
        <p:nvSpPr>
          <p:cNvPr id="2" name="Google Shape;4435;p452">
            <a:extLst>
              <a:ext uri="{FF2B5EF4-FFF2-40B4-BE49-F238E27FC236}">
                <a16:creationId xmlns:a16="http://schemas.microsoft.com/office/drawing/2014/main" id="{E0330812-A847-AB68-04FF-104AC5B54132}"/>
              </a:ext>
            </a:extLst>
          </p:cNvPr>
          <p:cNvSpPr txBox="1"/>
          <p:nvPr/>
        </p:nvSpPr>
        <p:spPr>
          <a:xfrm>
            <a:off x="430308" y="240075"/>
            <a:ext cx="11331384" cy="830997"/>
          </a:xfrm>
          <a:prstGeom prst="rect">
            <a:avLst/>
          </a:prstGeom>
          <a:noFill/>
          <a:ln>
            <a:noFill/>
          </a:ln>
        </p:spPr>
        <p:txBody>
          <a:bodyPr spcFirstLastPara="1" wrap="square" lIns="0" tIns="0" rIns="0" bIns="0" anchor="t" anchorCtr="0">
            <a:spAutoFit/>
          </a:bodyPr>
          <a:lstStyle/>
          <a:p>
            <a:r>
              <a:rPr lang="en-US" sz="5400" dirty="0">
                <a:solidFill>
                  <a:schemeClr val="bg1"/>
                </a:solidFill>
                <a:latin typeface="Segoe UI Semibold" panose="020B0702040204020203" pitchFamily="34" charset="0"/>
                <a:cs typeface="Segoe UI Semibold" panose="020B0702040204020203" pitchFamily="34" charset="0"/>
              </a:rPr>
              <a:t>Common Term definitions</a:t>
            </a:r>
          </a:p>
        </p:txBody>
      </p:sp>
      <p:graphicFrame>
        <p:nvGraphicFramePr>
          <p:cNvPr id="26" name="Table 25">
            <a:extLst>
              <a:ext uri="{FF2B5EF4-FFF2-40B4-BE49-F238E27FC236}">
                <a16:creationId xmlns:a16="http://schemas.microsoft.com/office/drawing/2014/main" id="{FBC7CE3A-7047-4613-9D1A-89AEA8FB3973}"/>
              </a:ext>
            </a:extLst>
          </p:cNvPr>
          <p:cNvGraphicFramePr>
            <a:graphicFrameLocks noGrp="1"/>
          </p:cNvGraphicFramePr>
          <p:nvPr>
            <p:extLst>
              <p:ext uri="{D42A27DB-BD31-4B8C-83A1-F6EECF244321}">
                <p14:modId xmlns:p14="http://schemas.microsoft.com/office/powerpoint/2010/main" val="3421952377"/>
              </p:ext>
            </p:extLst>
          </p:nvPr>
        </p:nvGraphicFramePr>
        <p:xfrm>
          <a:off x="430309" y="1250307"/>
          <a:ext cx="11331383" cy="5135547"/>
        </p:xfrm>
        <a:graphic>
          <a:graphicData uri="http://schemas.openxmlformats.org/drawingml/2006/table">
            <a:tbl>
              <a:tblPr firstRow="1" bandRow="1">
                <a:tableStyleId>{5C22544A-7EE6-4342-B048-85BDC9FD1C3A}</a:tableStyleId>
              </a:tblPr>
              <a:tblGrid>
                <a:gridCol w="2653361">
                  <a:extLst>
                    <a:ext uri="{9D8B030D-6E8A-4147-A177-3AD203B41FA5}">
                      <a16:colId xmlns:a16="http://schemas.microsoft.com/office/drawing/2014/main" val="3886755722"/>
                    </a:ext>
                  </a:extLst>
                </a:gridCol>
                <a:gridCol w="8678022">
                  <a:extLst>
                    <a:ext uri="{9D8B030D-6E8A-4147-A177-3AD203B41FA5}">
                      <a16:colId xmlns:a16="http://schemas.microsoft.com/office/drawing/2014/main" val="1649792266"/>
                    </a:ext>
                  </a:extLst>
                </a:gridCol>
              </a:tblGrid>
              <a:tr h="498705">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Issue</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A task, bug, or request that needs to be addressed in a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5249920"/>
                  </a:ext>
                </a:extLst>
              </a:tr>
              <a:tr h="559017">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Fork</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Segoe UI Semibold" panose="020B0702040204020203" pitchFamily="34" charset="0"/>
                          <a:cs typeface="Segoe UI Semibold" panose="020B0702040204020203" pitchFamily="34" charset="0"/>
                        </a:rPr>
                        <a:t>A personal copy of someone else’s repository that allows you to make changes independently.</a:t>
                      </a:r>
                      <a:endParaRPr lang="en-US" dirty="0">
                        <a:solidFill>
                          <a:schemeClr val="tx1"/>
                        </a:solidFill>
                        <a:latin typeface="Segoe UI Semibold" panose="020B0702040204020203" pitchFamily="34" charset="0"/>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51409631"/>
                  </a:ext>
                </a:extLst>
              </a:tr>
              <a:tr h="2991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Branch</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Branches create a safe environment to make changes and try things out. Main is “special / reserved” branch.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40369844"/>
                  </a:ext>
                </a:extLst>
              </a:tr>
              <a:tr h="697726">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Commit</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A recorded change to a file or set of files.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035292789"/>
                  </a:ext>
                </a:extLst>
              </a:tr>
              <a:tr h="625134">
                <a:tc>
                  <a:txBody>
                    <a:bodyPr/>
                    <a:lstStyle/>
                    <a:p>
                      <a:pPr algn="l"/>
                      <a:r>
                        <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rPr>
                        <a:t>Push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The action of sending your committed changes to a remote repository.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68177744"/>
                  </a:ext>
                </a:extLst>
              </a:tr>
              <a:tr h="7102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Pull Request</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latin typeface="Segoe UI Semibold" panose="020B0702040204020203" pitchFamily="34" charset="0"/>
                          <a:cs typeface="Segoe UI Semibold" panose="020B0702040204020203" pitchFamily="34" charset="0"/>
                        </a:rPr>
                        <a:t>A way to propose and review changes before merging them into the main 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625927168"/>
                  </a:ext>
                </a:extLst>
              </a:tr>
              <a:tr h="606347">
                <a:tc>
                  <a:txBody>
                    <a:bodyPr/>
                    <a:lstStyle/>
                    <a:p>
                      <a:pPr algn="l"/>
                      <a:r>
                        <a:rPr kumimoji="0" lang="en-US" sz="28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Merge</a:t>
                      </a:r>
                      <a:r>
                        <a:rPr kumimoji="0" lang="en-US" sz="2000" b="1"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bold" panose="020B0702040204020203" pitchFamily="34" charset="0"/>
                        </a:rPr>
                        <a:t>(Conflict)</a:t>
                      </a:r>
                      <a:endPar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Segoe UI Semibold" panose="020B0702040204020203" pitchFamily="34" charset="0"/>
                          <a:cs typeface="Segoe UI Semibold" panose="020B0702040204020203" pitchFamily="34" charset="0"/>
                        </a:rPr>
                        <a:t>The process of integrating changes from one branch into another.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52312791"/>
                  </a:ext>
                </a:extLst>
              </a:tr>
              <a:tr h="697726">
                <a:tc>
                  <a:txBody>
                    <a:bodyPr/>
                    <a:lstStyle/>
                    <a:p>
                      <a:pPr algn="l"/>
                      <a:r>
                        <a:rPr kumimoji="0" lang="en-US" sz="2800" b="1" i="0" u="none" strike="noStrike" kern="1200" cap="none" spc="0" normalizeH="0" baseline="0" dirty="0">
                          <a:ln>
                            <a:noFill/>
                          </a:ln>
                          <a:solidFill>
                            <a:prstClr val="black"/>
                          </a:solidFill>
                          <a:effectLst/>
                          <a:uLnTx/>
                          <a:uFillTx/>
                          <a:latin typeface="Consolas" panose="020B0609020204030204" pitchFamily="49" charset="0"/>
                          <a:ea typeface="+mn-ea"/>
                          <a:cs typeface="Segoe UI Semibold" panose="020B0702040204020203" pitchFamily="34" charset="0"/>
                        </a:rPr>
                        <a:t>Markdown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solidFill>
                            <a:schemeClr val="tx1"/>
                          </a:solidFill>
                          <a:latin typeface="Segoe UI Semibold" panose="020B0702040204020203" pitchFamily="34" charset="0"/>
                          <a:cs typeface="Segoe UI Semibold" panose="020B0702040204020203" pitchFamily="34" charset="0"/>
                        </a:rPr>
                        <a:t>A simple markup language for formatting text and 🤣🌈🦄, commonly used in documentation and README files.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73166039"/>
                  </a:ext>
                </a:extLst>
              </a:tr>
            </a:tbl>
          </a:graphicData>
        </a:graphic>
      </p:graphicFrame>
    </p:spTree>
    <p:extLst>
      <p:ext uri="{BB962C8B-B14F-4D97-AF65-F5344CB8AC3E}">
        <p14:creationId xmlns:p14="http://schemas.microsoft.com/office/powerpoint/2010/main" val="224437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98000-36FB-3206-BB67-A72EEAFBE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77F5E-B4F9-EB88-B800-8EC0D42CECA8}"/>
              </a:ext>
            </a:extLst>
          </p:cNvPr>
          <p:cNvSpPr>
            <a:spLocks noGrp="1"/>
          </p:cNvSpPr>
          <p:nvPr>
            <p:ph type="title"/>
          </p:nvPr>
        </p:nvSpPr>
        <p:spPr>
          <a:xfrm>
            <a:off x="578534" y="371829"/>
            <a:ext cx="8193024" cy="923330"/>
          </a:xfrm>
        </p:spPr>
        <p:txBody>
          <a:bodyPr/>
          <a:lstStyle/>
          <a:p>
            <a:r>
              <a:rPr lang="en-US" sz="6000" dirty="0"/>
              <a:t>Let’s create a fork!</a:t>
            </a:r>
          </a:p>
        </p:txBody>
      </p:sp>
      <p:sp>
        <p:nvSpPr>
          <p:cNvPr id="7" name="Text Placeholder 6">
            <a:extLst>
              <a:ext uri="{FF2B5EF4-FFF2-40B4-BE49-F238E27FC236}">
                <a16:creationId xmlns:a16="http://schemas.microsoft.com/office/drawing/2014/main" id="{FF129C37-D406-3251-9BE6-9A02A7C2387D}"/>
              </a:ext>
            </a:extLst>
          </p:cNvPr>
          <p:cNvSpPr>
            <a:spLocks noGrp="1"/>
          </p:cNvSpPr>
          <p:nvPr>
            <p:ph type="body" sz="quarter" idx="15"/>
          </p:nvPr>
        </p:nvSpPr>
        <p:spPr>
          <a:xfrm>
            <a:off x="578534" y="1295159"/>
            <a:ext cx="7787253" cy="369332"/>
          </a:xfrm>
        </p:spPr>
        <p:txBody>
          <a:bodyPr/>
          <a:lstStyle/>
          <a:p>
            <a:pPr algn="l"/>
            <a:r>
              <a:rPr lang="en-US" sz="2400" dirty="0">
                <a:solidFill>
                  <a:schemeClr val="tx1">
                    <a:lumMod val="75000"/>
                    <a:lumOff val="25000"/>
                  </a:schemeClr>
                </a:solidFill>
                <a:latin typeface="+mj-lt"/>
              </a:rPr>
              <a:t>https://aka.ms/repo/githubcopilot</a:t>
            </a:r>
          </a:p>
        </p:txBody>
      </p:sp>
      <p:pic>
        <p:nvPicPr>
          <p:cNvPr id="6" name="Picture 5" descr="A qr code on a white background&#10;&#10;AI-generated content may be incorrect.">
            <a:extLst>
              <a:ext uri="{FF2B5EF4-FFF2-40B4-BE49-F238E27FC236}">
                <a16:creationId xmlns:a16="http://schemas.microsoft.com/office/drawing/2014/main" id="{C721B9F6-5E78-96FF-A52E-C4E112B45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7115" y="147787"/>
            <a:ext cx="1720436" cy="1720436"/>
          </a:xfrm>
          <a:prstGeom prst="rect">
            <a:avLst/>
          </a:prstGeom>
        </p:spPr>
      </p:pic>
      <p:pic>
        <p:nvPicPr>
          <p:cNvPr id="10" name="Picture 9">
            <a:extLst>
              <a:ext uri="{FF2B5EF4-FFF2-40B4-BE49-F238E27FC236}">
                <a16:creationId xmlns:a16="http://schemas.microsoft.com/office/drawing/2014/main" id="{38E1CCE5-BEC3-875D-E46B-FC1272062CF6}"/>
              </a:ext>
            </a:extLst>
          </p:cNvPr>
          <p:cNvPicPr>
            <a:picLocks noChangeAspect="1"/>
          </p:cNvPicPr>
          <p:nvPr/>
        </p:nvPicPr>
        <p:blipFill>
          <a:blip r:embed="rId4"/>
          <a:srcRect t="-1" b="27456"/>
          <a:stretch/>
        </p:blipFill>
        <p:spPr>
          <a:xfrm>
            <a:off x="0" y="2080302"/>
            <a:ext cx="12192000" cy="4777697"/>
          </a:xfrm>
          <a:prstGeom prst="rect">
            <a:avLst/>
          </a:prstGeom>
        </p:spPr>
      </p:pic>
    </p:spTree>
    <p:extLst>
      <p:ext uri="{BB962C8B-B14F-4D97-AF65-F5344CB8AC3E}">
        <p14:creationId xmlns:p14="http://schemas.microsoft.com/office/powerpoint/2010/main" val="36133923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6A3E-966D-1CE6-C055-10B9FB83E1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7B0D2A-82E3-D704-A582-23141D8424BD}"/>
              </a:ext>
            </a:extLst>
          </p:cNvPr>
          <p:cNvSpPr>
            <a:spLocks noGrp="1"/>
          </p:cNvSpPr>
          <p:nvPr>
            <p:ph type="title"/>
          </p:nvPr>
        </p:nvSpPr>
        <p:spPr>
          <a:xfrm>
            <a:off x="578534" y="371829"/>
            <a:ext cx="8193024" cy="923330"/>
          </a:xfrm>
        </p:spPr>
        <p:txBody>
          <a:bodyPr/>
          <a:lstStyle/>
          <a:p>
            <a:r>
              <a:rPr lang="en-US" sz="6000" dirty="0"/>
              <a:t>Introduction to GitHub</a:t>
            </a:r>
          </a:p>
        </p:txBody>
      </p:sp>
      <p:sp>
        <p:nvSpPr>
          <p:cNvPr id="8" name="TextBox 7">
            <a:extLst>
              <a:ext uri="{FF2B5EF4-FFF2-40B4-BE49-F238E27FC236}">
                <a16:creationId xmlns:a16="http://schemas.microsoft.com/office/drawing/2014/main" id="{F33B5683-1637-5A62-E540-4884091A8FD0}"/>
              </a:ext>
            </a:extLst>
          </p:cNvPr>
          <p:cNvSpPr txBox="1"/>
          <p:nvPr/>
        </p:nvSpPr>
        <p:spPr>
          <a:xfrm>
            <a:off x="588261" y="3337227"/>
            <a:ext cx="5938343" cy="2585323"/>
          </a:xfrm>
          <a:prstGeom prst="rect">
            <a:avLst/>
          </a:prstGeom>
        </p:spPr>
        <p:txBody>
          <a:bodyPr vert="horz" wrap="square" lIns="0" tIns="0" rIns="0" bIns="0" rtlCol="0">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sz="2400" spc="0" baseline="0">
                <a:solidFill>
                  <a:schemeClr val="tx1">
                    <a:lumMod val="75000"/>
                    <a:lumOff val="25000"/>
                  </a:schemeClr>
                </a:solidFill>
                <a:latin typeface="+mj-lt"/>
                <a:cs typeface="Segoe UI" panose="020B0502040204020203" pitchFamily="34" charset="0"/>
              </a:defRPr>
            </a:lvl1pPr>
            <a:lvl2pPr marL="137160" marR="0" indent="0" defTabSz="932742" fontAlgn="auto">
              <a:lnSpc>
                <a:spcPct val="100000"/>
              </a:lnSpc>
              <a:spcBef>
                <a:spcPct val="20000"/>
              </a:spcBef>
              <a:spcAft>
                <a:spcPts val="0"/>
              </a:spcAft>
              <a:buClrTx/>
              <a:buSzPct val="90000"/>
              <a:buFont typeface="Arial" panose="020B0604020202020204" pitchFamily="34" charset="0"/>
              <a:buNone/>
              <a:tabLst/>
              <a:defRPr sz="1400" spc="0" baseline="0"/>
            </a:lvl2pPr>
            <a:lvl3pPr marL="265176" marR="0" indent="0" defTabSz="932742" fontAlgn="auto">
              <a:lnSpc>
                <a:spcPct val="100000"/>
              </a:lnSpc>
              <a:spcBef>
                <a:spcPct val="20000"/>
              </a:spcBef>
              <a:spcAft>
                <a:spcPts val="0"/>
              </a:spcAft>
              <a:buClrTx/>
              <a:buSzPct val="90000"/>
              <a:buFont typeface="Arial" panose="020B0604020202020204" pitchFamily="34" charset="0"/>
              <a:buNone/>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t>In this exercise, you will:</a:t>
            </a:r>
          </a:p>
          <a:p>
            <a:endParaRPr lang="en-US" dirty="0"/>
          </a:p>
          <a:p>
            <a:pPr marL="342900" indent="-342900">
              <a:buFont typeface="Arial" panose="020B0604020202020204" pitchFamily="34" charset="0"/>
              <a:buChar char="•"/>
            </a:pPr>
            <a:r>
              <a:rPr lang="en-US" dirty="0"/>
              <a:t>Create a branch</a:t>
            </a:r>
          </a:p>
          <a:p>
            <a:pPr marL="342900" indent="-342900">
              <a:buFont typeface="Arial" panose="020B0604020202020204" pitchFamily="34" charset="0"/>
              <a:buChar char="•"/>
            </a:pPr>
            <a:r>
              <a:rPr lang="en-US" dirty="0"/>
              <a:t>Commit a file</a:t>
            </a:r>
          </a:p>
          <a:p>
            <a:pPr marL="342900" indent="-342900">
              <a:buFont typeface="Arial" panose="020B0604020202020204" pitchFamily="34" charset="0"/>
              <a:buChar char="•"/>
            </a:pPr>
            <a:r>
              <a:rPr lang="en-US" dirty="0"/>
              <a:t>Open a pull request</a:t>
            </a:r>
          </a:p>
          <a:p>
            <a:pPr marL="342900" indent="-342900">
              <a:buFont typeface="Arial" panose="020B0604020202020204" pitchFamily="34" charset="0"/>
              <a:buChar char="•"/>
            </a:pPr>
            <a:r>
              <a:rPr lang="en-US" dirty="0"/>
              <a:t>Merge your pull request</a:t>
            </a:r>
          </a:p>
        </p:txBody>
      </p:sp>
      <p:pic>
        <p:nvPicPr>
          <p:cNvPr id="9" name="Picture 8">
            <a:extLst>
              <a:ext uri="{FF2B5EF4-FFF2-40B4-BE49-F238E27FC236}">
                <a16:creationId xmlns:a16="http://schemas.microsoft.com/office/drawing/2014/main" id="{D75D6CB8-BA80-18DC-BB98-F1C3C26DDF91}"/>
              </a:ext>
            </a:extLst>
          </p:cNvPr>
          <p:cNvPicPr>
            <a:picLocks noChangeAspect="1"/>
          </p:cNvPicPr>
          <p:nvPr/>
        </p:nvPicPr>
        <p:blipFill>
          <a:blip r:embed="rId3"/>
          <a:srcRect l="9665" t="39908" r="31811" b="54433"/>
          <a:stretch/>
        </p:blipFill>
        <p:spPr>
          <a:xfrm>
            <a:off x="578534" y="2386676"/>
            <a:ext cx="10305512" cy="538300"/>
          </a:xfrm>
          <a:prstGeom prst="rect">
            <a:avLst/>
          </a:prstGeom>
        </p:spPr>
      </p:pic>
      <p:sp>
        <p:nvSpPr>
          <p:cNvPr id="11" name="TextBox 10">
            <a:extLst>
              <a:ext uri="{FF2B5EF4-FFF2-40B4-BE49-F238E27FC236}">
                <a16:creationId xmlns:a16="http://schemas.microsoft.com/office/drawing/2014/main" id="{681A0290-1309-C326-59E7-63AEE1DED2F4}"/>
              </a:ext>
            </a:extLst>
          </p:cNvPr>
          <p:cNvSpPr txBox="1"/>
          <p:nvPr/>
        </p:nvSpPr>
        <p:spPr>
          <a:xfrm>
            <a:off x="588261" y="1366188"/>
            <a:ext cx="10910056" cy="369332"/>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Arial" panose="020B0604020202020204" pitchFamily="34" charset="0"/>
              <a:buNone/>
              <a:tabLst/>
              <a:defRPr sz="2400" spc="0" baseline="0">
                <a:solidFill>
                  <a:schemeClr val="tx1">
                    <a:lumMod val="75000"/>
                    <a:lumOff val="25000"/>
                  </a:schemeClr>
                </a:solidFill>
                <a:latin typeface="+mj-lt"/>
                <a:cs typeface="Segoe UI" panose="020B0502040204020203" pitchFamily="34" charset="0"/>
              </a:defRPr>
            </a:lvl1pPr>
            <a:lvl2pPr marL="137160" marR="0" indent="0" defTabSz="932742" fontAlgn="auto">
              <a:lnSpc>
                <a:spcPct val="100000"/>
              </a:lnSpc>
              <a:spcBef>
                <a:spcPct val="20000"/>
              </a:spcBef>
              <a:spcAft>
                <a:spcPts val="0"/>
              </a:spcAft>
              <a:buClrTx/>
              <a:buSzPct val="90000"/>
              <a:buFont typeface="Arial" panose="020B0604020202020204" pitchFamily="34" charset="0"/>
              <a:buNone/>
              <a:tabLst/>
              <a:defRPr sz="1400" spc="0" baseline="0"/>
            </a:lvl2pPr>
            <a:lvl3pPr marL="265176" marR="0" indent="0" defTabSz="932742" fontAlgn="auto">
              <a:lnSpc>
                <a:spcPct val="100000"/>
              </a:lnSpc>
              <a:spcBef>
                <a:spcPct val="20000"/>
              </a:spcBef>
              <a:spcAft>
                <a:spcPts val="0"/>
              </a:spcAft>
              <a:buClrTx/>
              <a:buSzPct val="90000"/>
              <a:buFont typeface="Arial" panose="020B0604020202020204" pitchFamily="34" charset="0"/>
              <a:buNone/>
              <a:tabLst/>
              <a:defRPr sz="1200" spc="0" baseline="0"/>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0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dirty="0">
                <a:solidFill>
                  <a:srgbClr val="404040"/>
                </a:solidFill>
                <a:effectLst/>
                <a:latin typeface="Segoe UI Semibold" panose="020B0702040204020203" pitchFamily="34" charset="0"/>
              </a:rPr>
              <a:t>Go to the folder to view the instructions and click on the “Star Course” button.</a:t>
            </a:r>
            <a:endParaRPr lang="en-US" dirty="0"/>
          </a:p>
        </p:txBody>
      </p:sp>
      <p:pic>
        <p:nvPicPr>
          <p:cNvPr id="2050" name="Picture 2" descr="GitHub Tutorial">
            <a:extLst>
              <a:ext uri="{FF2B5EF4-FFF2-40B4-BE49-F238E27FC236}">
                <a16:creationId xmlns:a16="http://schemas.microsoft.com/office/drawing/2014/main" id="{0F10D291-1E8B-28B0-2ABE-7D11EF6256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5377" y="3437588"/>
            <a:ext cx="2998396" cy="299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622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3A79F7-C68D-EE0D-1BB4-081129981110}"/>
              </a:ext>
            </a:extLst>
          </p:cNvPr>
          <p:cNvSpPr txBox="1"/>
          <p:nvPr/>
        </p:nvSpPr>
        <p:spPr>
          <a:xfrm>
            <a:off x="4542361" y="2459504"/>
            <a:ext cx="6513565" cy="1938993"/>
          </a:xfrm>
          <a:prstGeom prst="rect">
            <a:avLst/>
          </a:prstGeom>
          <a:noFill/>
        </p:spPr>
        <p:txBody>
          <a:bodyPr wrap="square">
            <a:spAutoFit/>
          </a:bodyPr>
          <a:lstStyle/>
          <a:p>
            <a:r>
              <a:rPr kumimoji="0" lang="en-US" sz="6000" b="0" i="0" u="none" strike="noStrike" kern="1200" cap="none" spc="0" normalizeH="0" baseline="0" noProof="0" dirty="0">
                <a:ln>
                  <a:noFill/>
                </a:ln>
                <a:solidFill>
                  <a:srgbClr val="FFFFFF"/>
                </a:solidFill>
                <a:effectLst/>
                <a:uLnTx/>
                <a:uFillTx/>
                <a:latin typeface="Segoe UI Semibold"/>
                <a:ea typeface="+mn-ea"/>
                <a:cs typeface="Arial"/>
                <a:sym typeface="Arial"/>
              </a:rPr>
              <a:t>Code with GitHub Codespaces</a:t>
            </a:r>
            <a:endParaRPr lang="en-US" sz="4000" dirty="0"/>
          </a:p>
        </p:txBody>
      </p:sp>
      <p:grpSp>
        <p:nvGrpSpPr>
          <p:cNvPr id="3" name="Group 2">
            <a:extLst>
              <a:ext uri="{FF2B5EF4-FFF2-40B4-BE49-F238E27FC236}">
                <a16:creationId xmlns:a16="http://schemas.microsoft.com/office/drawing/2014/main" id="{76C6C58A-267E-906F-D50D-6DAD42A4ACB9}"/>
              </a:ext>
            </a:extLst>
          </p:cNvPr>
          <p:cNvGrpSpPr/>
          <p:nvPr/>
        </p:nvGrpSpPr>
        <p:grpSpPr>
          <a:xfrm>
            <a:off x="1011989" y="2333153"/>
            <a:ext cx="2780671" cy="2191694"/>
            <a:chOff x="813148" y="967765"/>
            <a:chExt cx="2271675" cy="1790509"/>
          </a:xfrm>
        </p:grpSpPr>
        <p:pic>
          <p:nvPicPr>
            <p:cNvPr id="4" name="Picture 2" descr="Primer: Codespaces - GitHub Education">
              <a:extLst>
                <a:ext uri="{FF2B5EF4-FFF2-40B4-BE49-F238E27FC236}">
                  <a16:creationId xmlns:a16="http://schemas.microsoft.com/office/drawing/2014/main" id="{695162B5-9D90-DA92-5B42-BA461765B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background with white text&#10;&#10;Description automatically generated">
              <a:extLst>
                <a:ext uri="{FF2B5EF4-FFF2-40B4-BE49-F238E27FC236}">
                  <a16:creationId xmlns:a16="http://schemas.microsoft.com/office/drawing/2014/main" id="{51D03332-3B61-E184-E4A4-17ABA8CD71DA}"/>
                </a:ext>
              </a:extLst>
            </p:cNvPr>
            <p:cNvPicPr>
              <a:picLocks noChangeAspect="1"/>
            </p:cNvPicPr>
            <p:nvPr/>
          </p:nvPicPr>
          <p:blipFill rotWithShape="1">
            <a:blip r:embed="rId3"/>
            <a:srcRect l="31531" t="28883" r="10069" b="25288"/>
            <a:stretch/>
          </p:blipFill>
          <p:spPr>
            <a:xfrm>
              <a:off x="813148" y="2385226"/>
              <a:ext cx="2271675" cy="373048"/>
            </a:xfrm>
            <a:prstGeom prst="rect">
              <a:avLst/>
            </a:prstGeom>
          </p:spPr>
        </p:pic>
      </p:grpSp>
    </p:spTree>
    <p:extLst>
      <p:ext uri="{BB962C8B-B14F-4D97-AF65-F5344CB8AC3E}">
        <p14:creationId xmlns:p14="http://schemas.microsoft.com/office/powerpoint/2010/main" val="392883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3.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potx" id="{B7347073-9417-4B2F-AFCC-1D95CC1E3428}" vid="{85EF3DF4-6823-4418-9125-5D5CFB04C5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748</TotalTime>
  <Words>2583</Words>
  <Application>Microsoft Office PowerPoint</Application>
  <PresentationFormat>Widescreen</PresentationFormat>
  <Paragraphs>203</Paragraphs>
  <Slides>25</Slides>
  <Notes>22</Notes>
  <HiddenSlides>0</HiddenSlides>
  <MMClips>2</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25</vt:i4>
      </vt:variant>
    </vt:vector>
  </HeadingPairs>
  <TitlesOfParts>
    <vt:vector size="41" baseType="lpstr">
      <vt:lpstr>-apple-system</vt:lpstr>
      <vt:lpstr>Aptos</vt:lpstr>
      <vt:lpstr>Aptos Display</vt:lpstr>
      <vt:lpstr>Arial</vt:lpstr>
      <vt:lpstr>Consolas</vt:lpstr>
      <vt:lpstr>Inter SemiBold</vt:lpstr>
      <vt:lpstr>Segoe Sans</vt:lpstr>
      <vt:lpstr>Segoe UI</vt:lpstr>
      <vt:lpstr>Segoe UI Black</vt:lpstr>
      <vt:lpstr>Segoe UI Bold</vt:lpstr>
      <vt:lpstr>Segoe UI Semibold</vt:lpstr>
      <vt:lpstr>Segoe UI Semibold (Headings)</vt:lpstr>
      <vt:lpstr>Wingdings</vt:lpstr>
      <vt:lpstr>Office Theme</vt:lpstr>
      <vt:lpstr>LIGHT MODE</vt:lpstr>
      <vt:lpstr>Microsoft Learn_Off-White Template</vt:lpstr>
      <vt:lpstr>PowerPoint Presentation</vt:lpstr>
      <vt:lpstr>PowerPoint Presentation</vt:lpstr>
      <vt:lpstr>PowerPoint Presentation</vt:lpstr>
      <vt:lpstr>PowerPoint Presentation</vt:lpstr>
      <vt:lpstr>PowerPoint Presentation</vt:lpstr>
      <vt:lpstr>PowerPoint Presentation</vt:lpstr>
      <vt:lpstr>Let’s create a fork!</vt:lpstr>
      <vt:lpstr>Introduction to GitHub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Cynthia Zanoni</dc:creator>
  <cp:lastModifiedBy>Cynthia Zanoni</cp:lastModifiedBy>
  <cp:revision>1</cp:revision>
  <dcterms:created xsi:type="dcterms:W3CDTF">2025-03-30T18:16:43Z</dcterms:created>
  <dcterms:modified xsi:type="dcterms:W3CDTF">2025-04-02T23:19:10Z</dcterms:modified>
</cp:coreProperties>
</file>